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7" r:id="rId3"/>
    <p:sldId id="258" r:id="rId4"/>
    <p:sldId id="259" r:id="rId5"/>
    <p:sldId id="261" r:id="rId6"/>
    <p:sldId id="264" r:id="rId7"/>
    <p:sldId id="263" r:id="rId8"/>
    <p:sldId id="262" r:id="rId9"/>
    <p:sldId id="265" r:id="rId10"/>
    <p:sldId id="269" r:id="rId11"/>
    <p:sldId id="270" r:id="rId12"/>
    <p:sldId id="271" r:id="rId13"/>
    <p:sldId id="276" r:id="rId14"/>
    <p:sldId id="272" r:id="rId15"/>
    <p:sldId id="277" r:id="rId16"/>
    <p:sldId id="273" r:id="rId17"/>
    <p:sldId id="266" r:id="rId18"/>
    <p:sldId id="260" r:id="rId19"/>
    <p:sldId id="267" r:id="rId20"/>
    <p:sldId id="268" r:id="rId21"/>
    <p:sldId id="274" r:id="rId22"/>
    <p:sldId id="275" r:id="rId23"/>
    <p:sldId id="278" r:id="rId24"/>
    <p:sldId id="279" r:id="rId25"/>
    <p:sldId id="280" r:id="rId26"/>
    <p:sldId id="281" r:id="rId27"/>
    <p:sldId id="282" r:id="rId28"/>
    <p:sldId id="283" r:id="rId29"/>
    <p:sldId id="297" r:id="rId30"/>
    <p:sldId id="304" r:id="rId31"/>
    <p:sldId id="298" r:id="rId32"/>
    <p:sldId id="299" r:id="rId33"/>
    <p:sldId id="287" r:id="rId34"/>
    <p:sldId id="300" r:id="rId35"/>
    <p:sldId id="301" r:id="rId36"/>
    <p:sldId id="302" r:id="rId37"/>
    <p:sldId id="292" r:id="rId38"/>
    <p:sldId id="303" r:id="rId39"/>
    <p:sldId id="296" r:id="rId40"/>
    <p:sldId id="288" r:id="rId41"/>
    <p:sldId id="28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F9087-C8C4-4C9E-856E-2243B34DED28}"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US"/>
        </a:p>
      </dgm:t>
    </dgm:pt>
    <dgm:pt modelId="{930507C9-C234-46E5-AE0F-628B05C81CE9}">
      <dgm:prSet phldrT="[Text]" custT="1"/>
      <dgm:spPr/>
      <dgm:t>
        <a:bodyPr/>
        <a:lstStyle/>
        <a:p>
          <a:r>
            <a:rPr lang="ro-RO" sz="1050" b="1" dirty="0"/>
            <a:t>FIZICE</a:t>
          </a:r>
          <a:endParaRPr lang="en-US" sz="1050" b="1" dirty="0"/>
        </a:p>
      </dgm:t>
    </dgm:pt>
    <dgm:pt modelId="{F5B9FA72-FD4B-4479-9B5A-74F2CB65549C}" type="parTrans" cxnId="{A255FB19-D2E3-4B90-A8C2-B4786FC319F1}">
      <dgm:prSet/>
      <dgm:spPr/>
      <dgm:t>
        <a:bodyPr/>
        <a:lstStyle/>
        <a:p>
          <a:endParaRPr lang="en-US" sz="3200" b="1"/>
        </a:p>
      </dgm:t>
    </dgm:pt>
    <dgm:pt modelId="{DBDD61F5-5D43-4EDE-8914-71D2681BAD1A}" type="sibTrans" cxnId="{A255FB19-D2E3-4B90-A8C2-B4786FC319F1}">
      <dgm:prSet/>
      <dgm:spPr/>
      <dgm:t>
        <a:bodyPr/>
        <a:lstStyle/>
        <a:p>
          <a:endParaRPr lang="en-US" sz="3200" b="1"/>
        </a:p>
      </dgm:t>
    </dgm:pt>
    <dgm:pt modelId="{F38496AC-B82A-4510-BD26-6A3FF244F0BA}">
      <dgm:prSet phldrT="[Text]" custT="1"/>
      <dgm:spPr/>
      <dgm:t>
        <a:bodyPr/>
        <a:lstStyle/>
        <a:p>
          <a:r>
            <a:rPr lang="ro-RO" sz="1050" b="1" dirty="0" err="1"/>
            <a:t>Agenti</a:t>
          </a:r>
          <a:r>
            <a:rPr lang="ro-RO" sz="1050" b="1" dirty="0"/>
            <a:t> </a:t>
          </a:r>
          <a:r>
            <a:rPr lang="ro-RO" sz="1050" b="1" dirty="0" err="1"/>
            <a:t>gazosi</a:t>
          </a:r>
          <a:endParaRPr lang="en-US" sz="1050" b="1" dirty="0"/>
        </a:p>
      </dgm:t>
    </dgm:pt>
    <dgm:pt modelId="{A8CC6855-EFEF-42C9-BA88-5E4286CC73AF}" type="parTrans" cxnId="{05EA53BD-1226-4937-8048-6B2537FF5EFB}">
      <dgm:prSet/>
      <dgm:spPr>
        <a:ln>
          <a:solidFill>
            <a:srgbClr val="FFFF00"/>
          </a:solidFill>
        </a:ln>
      </dgm:spPr>
      <dgm:t>
        <a:bodyPr/>
        <a:lstStyle/>
        <a:p>
          <a:endParaRPr lang="en-US" sz="3200" b="1"/>
        </a:p>
      </dgm:t>
    </dgm:pt>
    <dgm:pt modelId="{643D41FF-195B-40CF-96C1-B7366D131058}" type="sibTrans" cxnId="{05EA53BD-1226-4937-8048-6B2537FF5EFB}">
      <dgm:prSet/>
      <dgm:spPr/>
      <dgm:t>
        <a:bodyPr/>
        <a:lstStyle/>
        <a:p>
          <a:endParaRPr lang="en-US" sz="3200" b="1"/>
        </a:p>
      </dgm:t>
    </dgm:pt>
    <dgm:pt modelId="{56997828-A583-41C3-845D-22A4B8A5AB75}">
      <dgm:prSet phldrT="[Text]" custT="1"/>
      <dgm:spPr/>
      <dgm:t>
        <a:bodyPr/>
        <a:lstStyle/>
        <a:p>
          <a:r>
            <a:rPr lang="ro-RO" sz="1050" b="1" dirty="0"/>
            <a:t>CHIMICE</a:t>
          </a:r>
          <a:endParaRPr lang="en-US" sz="1050" b="1" dirty="0"/>
        </a:p>
      </dgm:t>
    </dgm:pt>
    <dgm:pt modelId="{EDEA9DD8-8316-4A7B-A61B-4CB835EF8A67}" type="parTrans" cxnId="{15A5CED7-27FC-42B5-8366-3BFDA7D378E5}">
      <dgm:prSet/>
      <dgm:spPr/>
      <dgm:t>
        <a:bodyPr/>
        <a:lstStyle/>
        <a:p>
          <a:endParaRPr lang="en-US" sz="3200" b="1"/>
        </a:p>
      </dgm:t>
    </dgm:pt>
    <dgm:pt modelId="{A4959593-F093-4D6F-9168-A6A2264C2996}" type="sibTrans" cxnId="{15A5CED7-27FC-42B5-8366-3BFDA7D378E5}">
      <dgm:prSet/>
      <dgm:spPr/>
      <dgm:t>
        <a:bodyPr/>
        <a:lstStyle/>
        <a:p>
          <a:endParaRPr lang="en-US" sz="3200" b="1"/>
        </a:p>
      </dgm:t>
    </dgm:pt>
    <dgm:pt modelId="{CBB30A0C-74AC-4384-A149-23456A8BE84F}">
      <dgm:prSet phldrT="[Text]" custT="1"/>
      <dgm:spPr/>
      <dgm:t>
        <a:bodyPr/>
        <a:lstStyle/>
        <a:p>
          <a:r>
            <a:rPr lang="ro-RO" sz="1050" b="1" dirty="0" err="1"/>
            <a:t>Caldura</a:t>
          </a:r>
          <a:endParaRPr lang="en-US" sz="1050" b="1" dirty="0"/>
        </a:p>
      </dgm:t>
    </dgm:pt>
    <dgm:pt modelId="{BEC7D7E0-B3FB-479E-B1A6-672488813068}" type="parTrans" cxnId="{DFF3F454-4CAC-4281-BD64-508FBAE503C3}">
      <dgm:prSet/>
      <dgm:spPr>
        <a:solidFill>
          <a:srgbClr val="FFFF00"/>
        </a:solidFill>
        <a:ln>
          <a:solidFill>
            <a:srgbClr val="FFFF00"/>
          </a:solidFill>
        </a:ln>
      </dgm:spPr>
      <dgm:t>
        <a:bodyPr/>
        <a:lstStyle/>
        <a:p>
          <a:endParaRPr lang="en-US" sz="3200" b="1"/>
        </a:p>
      </dgm:t>
    </dgm:pt>
    <dgm:pt modelId="{51D0C956-0CF0-4328-9E03-BA85B5DCDAEA}" type="sibTrans" cxnId="{DFF3F454-4CAC-4281-BD64-508FBAE503C3}">
      <dgm:prSet/>
      <dgm:spPr/>
      <dgm:t>
        <a:bodyPr/>
        <a:lstStyle/>
        <a:p>
          <a:endParaRPr lang="en-US" sz="3200" b="1"/>
        </a:p>
      </dgm:t>
    </dgm:pt>
    <dgm:pt modelId="{8A6E4E61-906C-49AB-BB62-854F34F80D05}">
      <dgm:prSet phldrT="[Text]" custT="1"/>
      <dgm:spPr/>
      <dgm:t>
        <a:bodyPr/>
        <a:lstStyle/>
        <a:p>
          <a:r>
            <a:rPr lang="ro-RO" sz="1050" b="1" dirty="0" err="1"/>
            <a:t>Radiatii</a:t>
          </a:r>
          <a:endParaRPr lang="en-US" sz="1050" b="1" dirty="0"/>
        </a:p>
      </dgm:t>
    </dgm:pt>
    <dgm:pt modelId="{FD7ABB7E-2461-4F7A-8423-B4FFCED9347F}" type="parTrans" cxnId="{0FC4D47B-49B2-4738-AA95-F19D1053FD51}">
      <dgm:prSet/>
      <dgm:spPr/>
      <dgm:t>
        <a:bodyPr/>
        <a:lstStyle/>
        <a:p>
          <a:endParaRPr lang="en-US" sz="3200" b="1"/>
        </a:p>
      </dgm:t>
    </dgm:pt>
    <dgm:pt modelId="{0426FE9B-6440-42A1-A84B-0D024FAFF1BC}" type="sibTrans" cxnId="{0FC4D47B-49B2-4738-AA95-F19D1053FD51}">
      <dgm:prSet/>
      <dgm:spPr/>
      <dgm:t>
        <a:bodyPr/>
        <a:lstStyle/>
        <a:p>
          <a:endParaRPr lang="en-US" sz="3200" b="1"/>
        </a:p>
      </dgm:t>
    </dgm:pt>
    <dgm:pt modelId="{27365161-4540-404F-A963-214AB75967B7}">
      <dgm:prSet phldrT="[Text]" custT="1"/>
      <dgm:spPr/>
      <dgm:t>
        <a:bodyPr/>
        <a:lstStyle/>
        <a:p>
          <a:r>
            <a:rPr lang="ro-RO" sz="1050" b="1" dirty="0" err="1"/>
            <a:t>Vibratiii</a:t>
          </a:r>
          <a:endParaRPr lang="en-US" sz="1050" b="1" dirty="0"/>
        </a:p>
      </dgm:t>
    </dgm:pt>
    <dgm:pt modelId="{4125F785-228D-4CA6-A2CF-971773CEFBA6}" type="parTrans" cxnId="{B4D41305-360A-41F1-ACB7-80DE04C59F53}">
      <dgm:prSet/>
      <dgm:spPr>
        <a:ln>
          <a:solidFill>
            <a:srgbClr val="FFFF00"/>
          </a:solidFill>
        </a:ln>
      </dgm:spPr>
      <dgm:t>
        <a:bodyPr/>
        <a:lstStyle/>
        <a:p>
          <a:endParaRPr lang="en-US" sz="3200" b="1"/>
        </a:p>
      </dgm:t>
    </dgm:pt>
    <dgm:pt modelId="{C9415E1D-DFCE-4104-BDD2-B0F30BF76EBD}" type="sibTrans" cxnId="{B4D41305-360A-41F1-ACB7-80DE04C59F53}">
      <dgm:prSet/>
      <dgm:spPr/>
      <dgm:t>
        <a:bodyPr/>
        <a:lstStyle/>
        <a:p>
          <a:endParaRPr lang="en-US" sz="3200" b="1"/>
        </a:p>
      </dgm:t>
    </dgm:pt>
    <dgm:pt modelId="{99B59DAE-CA40-4A1F-858E-A417D330382A}">
      <dgm:prSet phldrT="[Text]" custT="1"/>
      <dgm:spPr/>
      <dgm:t>
        <a:bodyPr/>
        <a:lstStyle/>
        <a:p>
          <a:r>
            <a:rPr lang="ro-RO" sz="1050" b="1" dirty="0"/>
            <a:t>Filtrarea</a:t>
          </a:r>
          <a:endParaRPr lang="en-US" sz="1050" b="1" dirty="0"/>
        </a:p>
      </dgm:t>
    </dgm:pt>
    <dgm:pt modelId="{953589C5-0BD6-44C9-ABD5-CA0CD7B14076}" type="parTrans" cxnId="{6DD217BB-6D79-4F41-9AEA-FAC812E4D8B9}">
      <dgm:prSet/>
      <dgm:spPr>
        <a:ln>
          <a:solidFill>
            <a:srgbClr val="FFFF00"/>
          </a:solidFill>
        </a:ln>
      </dgm:spPr>
      <dgm:t>
        <a:bodyPr/>
        <a:lstStyle/>
        <a:p>
          <a:endParaRPr lang="en-US" sz="3200" b="1"/>
        </a:p>
      </dgm:t>
    </dgm:pt>
    <dgm:pt modelId="{FBA39A01-EA22-486C-BE2C-7C845161B891}" type="sibTrans" cxnId="{6DD217BB-6D79-4F41-9AEA-FAC812E4D8B9}">
      <dgm:prSet/>
      <dgm:spPr/>
      <dgm:t>
        <a:bodyPr/>
        <a:lstStyle/>
        <a:p>
          <a:endParaRPr lang="en-US" sz="3200" b="1"/>
        </a:p>
      </dgm:t>
    </dgm:pt>
    <dgm:pt modelId="{DFAEB456-3C9B-4B30-936B-F192031D8F95}">
      <dgm:prSet phldrT="[Text]" custT="1"/>
      <dgm:spPr/>
      <dgm:t>
        <a:bodyPr/>
        <a:lstStyle/>
        <a:p>
          <a:r>
            <a:rPr lang="ro-RO" sz="1000" b="1" dirty="0" err="1"/>
            <a:t>Formadelhida</a:t>
          </a:r>
          <a:endParaRPr lang="en-US" sz="1000" b="1" dirty="0"/>
        </a:p>
      </dgm:t>
    </dgm:pt>
    <dgm:pt modelId="{2A2E7C18-0FE3-4386-AA05-0269B62B8E39}" type="parTrans" cxnId="{ADFB1804-A968-44E7-9927-42AA19BE997C}">
      <dgm:prSet/>
      <dgm:spPr>
        <a:ln>
          <a:solidFill>
            <a:srgbClr val="FFFF00"/>
          </a:solidFill>
        </a:ln>
      </dgm:spPr>
      <dgm:t>
        <a:bodyPr/>
        <a:lstStyle/>
        <a:p>
          <a:endParaRPr lang="en-US" sz="2800" b="1"/>
        </a:p>
      </dgm:t>
    </dgm:pt>
    <dgm:pt modelId="{FAF65A9E-4412-4147-8556-473696A46BB2}" type="sibTrans" cxnId="{ADFB1804-A968-44E7-9927-42AA19BE997C}">
      <dgm:prSet/>
      <dgm:spPr/>
      <dgm:t>
        <a:bodyPr/>
        <a:lstStyle/>
        <a:p>
          <a:endParaRPr lang="en-US" sz="3200" b="1"/>
        </a:p>
      </dgm:t>
    </dgm:pt>
    <dgm:pt modelId="{AB97D93E-183B-4A59-8888-78D9A6F09C0B}">
      <dgm:prSet phldrT="[Text]" custT="1"/>
      <dgm:spPr/>
      <dgm:t>
        <a:bodyPr/>
        <a:lstStyle/>
        <a:p>
          <a:r>
            <a:rPr lang="ro-RO" sz="1000" b="1" dirty="0"/>
            <a:t>Oxidul de etilena</a:t>
          </a:r>
          <a:endParaRPr lang="en-US" sz="1000" b="1" dirty="0"/>
        </a:p>
      </dgm:t>
    </dgm:pt>
    <dgm:pt modelId="{BF4800B0-ACD5-4684-8618-8D90EDD639EA}" type="parTrans" cxnId="{3E6831D0-CBC6-4FF9-A379-978D313ED11B}">
      <dgm:prSet/>
      <dgm:spPr>
        <a:ln>
          <a:solidFill>
            <a:srgbClr val="FFFF00"/>
          </a:solidFill>
        </a:ln>
      </dgm:spPr>
      <dgm:t>
        <a:bodyPr/>
        <a:lstStyle/>
        <a:p>
          <a:endParaRPr lang="en-US" sz="2800" b="1"/>
        </a:p>
      </dgm:t>
    </dgm:pt>
    <dgm:pt modelId="{831C8997-C5FF-4919-9969-41923EE289E7}" type="sibTrans" cxnId="{3E6831D0-CBC6-4FF9-A379-978D313ED11B}">
      <dgm:prSet/>
      <dgm:spPr/>
      <dgm:t>
        <a:bodyPr/>
        <a:lstStyle/>
        <a:p>
          <a:endParaRPr lang="en-US" sz="3200" b="1"/>
        </a:p>
      </dgm:t>
    </dgm:pt>
    <dgm:pt modelId="{B0387899-52D6-4658-A3B9-264F1E80211D}">
      <dgm:prSet phldrT="[Text]" custT="1"/>
      <dgm:spPr/>
      <dgm:t>
        <a:bodyPr/>
        <a:lstStyle/>
        <a:p>
          <a:r>
            <a:rPr lang="ro-RO" sz="1000" b="1" dirty="0" err="1"/>
            <a:t>Caldura</a:t>
          </a:r>
          <a:r>
            <a:rPr lang="ro-RO" sz="1000" b="1" dirty="0"/>
            <a:t> uscata</a:t>
          </a:r>
          <a:endParaRPr lang="en-US" sz="1000" b="1" dirty="0"/>
        </a:p>
      </dgm:t>
    </dgm:pt>
    <dgm:pt modelId="{4BC4FAF9-678C-4FDC-8716-A476A762CFF7}" type="parTrans" cxnId="{BE3C8C8E-CD6A-4F9C-9251-638C83A8F503}">
      <dgm:prSet/>
      <dgm:spPr>
        <a:ln>
          <a:solidFill>
            <a:srgbClr val="FFFF00"/>
          </a:solidFill>
        </a:ln>
      </dgm:spPr>
      <dgm:t>
        <a:bodyPr/>
        <a:lstStyle/>
        <a:p>
          <a:endParaRPr lang="en-US" sz="2800" b="1"/>
        </a:p>
      </dgm:t>
    </dgm:pt>
    <dgm:pt modelId="{AB6D9739-3F25-47EE-B878-699E29F2D1DC}" type="sibTrans" cxnId="{BE3C8C8E-CD6A-4F9C-9251-638C83A8F503}">
      <dgm:prSet/>
      <dgm:spPr/>
      <dgm:t>
        <a:bodyPr/>
        <a:lstStyle/>
        <a:p>
          <a:endParaRPr lang="en-US" sz="3200" b="1"/>
        </a:p>
      </dgm:t>
    </dgm:pt>
    <dgm:pt modelId="{0D3F5EFE-35E6-47E3-A522-AC935D831203}">
      <dgm:prSet phldrT="[Text]" custT="1"/>
      <dgm:spPr/>
      <dgm:t>
        <a:bodyPr/>
        <a:lstStyle/>
        <a:p>
          <a:r>
            <a:rPr lang="ro-RO" sz="1000" b="1" dirty="0"/>
            <a:t>Flambarea</a:t>
          </a:r>
          <a:endParaRPr lang="en-US" sz="1000" b="1" dirty="0"/>
        </a:p>
      </dgm:t>
    </dgm:pt>
    <dgm:pt modelId="{9ACA28FE-B0A3-4478-877F-A6D3A934EA6B}" type="parTrans" cxnId="{444C1FD0-E170-436A-9398-7D793C1E2FFE}">
      <dgm:prSet/>
      <dgm:spPr>
        <a:ln>
          <a:solidFill>
            <a:srgbClr val="FFFF00"/>
          </a:solidFill>
        </a:ln>
      </dgm:spPr>
      <dgm:t>
        <a:bodyPr/>
        <a:lstStyle/>
        <a:p>
          <a:endParaRPr lang="en-US" sz="2800" b="1"/>
        </a:p>
      </dgm:t>
    </dgm:pt>
    <dgm:pt modelId="{BCADBB14-969D-4133-9092-F53D0C68EC9C}" type="sibTrans" cxnId="{444C1FD0-E170-436A-9398-7D793C1E2FFE}">
      <dgm:prSet/>
      <dgm:spPr/>
      <dgm:t>
        <a:bodyPr/>
        <a:lstStyle/>
        <a:p>
          <a:endParaRPr lang="en-US" sz="3200" b="1"/>
        </a:p>
      </dgm:t>
    </dgm:pt>
    <dgm:pt modelId="{25C82E24-D2E2-431F-A521-46BB3B68FD52}">
      <dgm:prSet phldrT="[Text]" custT="1"/>
      <dgm:spPr/>
      <dgm:t>
        <a:bodyPr/>
        <a:lstStyle/>
        <a:p>
          <a:r>
            <a:rPr lang="ro-RO" sz="1000" b="1" dirty="0"/>
            <a:t>Aer </a:t>
          </a:r>
          <a:r>
            <a:rPr lang="ro-RO" sz="1000" b="1" dirty="0" err="1"/>
            <a:t>supraincalzit</a:t>
          </a:r>
          <a:endParaRPr lang="en-US" sz="1000" b="1" dirty="0"/>
        </a:p>
      </dgm:t>
    </dgm:pt>
    <dgm:pt modelId="{8F504298-53FB-405A-B9F2-C6B14FA8F8BC}" type="parTrans" cxnId="{8DBDEC5F-4F17-44BE-AB1C-E36946E6F35D}">
      <dgm:prSet/>
      <dgm:spPr>
        <a:ln>
          <a:solidFill>
            <a:srgbClr val="FFFF00"/>
          </a:solidFill>
        </a:ln>
      </dgm:spPr>
      <dgm:t>
        <a:bodyPr/>
        <a:lstStyle/>
        <a:p>
          <a:endParaRPr lang="en-US" sz="2800" b="1"/>
        </a:p>
      </dgm:t>
    </dgm:pt>
    <dgm:pt modelId="{0E803445-6FB2-4B96-BF18-32F373122FA4}" type="sibTrans" cxnId="{8DBDEC5F-4F17-44BE-AB1C-E36946E6F35D}">
      <dgm:prSet/>
      <dgm:spPr/>
      <dgm:t>
        <a:bodyPr/>
        <a:lstStyle/>
        <a:p>
          <a:endParaRPr lang="en-US" sz="3200" b="1"/>
        </a:p>
      </dgm:t>
    </dgm:pt>
    <dgm:pt modelId="{C016B72D-FD40-4A32-8F0B-619D28909310}">
      <dgm:prSet phldrT="[Text]" custT="1"/>
      <dgm:spPr/>
      <dgm:t>
        <a:bodyPr/>
        <a:lstStyle/>
        <a:p>
          <a:r>
            <a:rPr lang="ro-RO" sz="1000" b="1" dirty="0" err="1"/>
            <a:t>Caldura</a:t>
          </a:r>
          <a:r>
            <a:rPr lang="ro-RO" sz="1000" b="1" dirty="0"/>
            <a:t> umeda</a:t>
          </a:r>
          <a:endParaRPr lang="en-US" sz="1000" b="1" dirty="0"/>
        </a:p>
      </dgm:t>
    </dgm:pt>
    <dgm:pt modelId="{CBD29914-052D-479B-A8AE-95AAA22B95A5}" type="parTrans" cxnId="{67429B7D-3F84-4A2B-A05A-03B703CB5C1D}">
      <dgm:prSet/>
      <dgm:spPr>
        <a:ln>
          <a:solidFill>
            <a:srgbClr val="FFFF00"/>
          </a:solidFill>
        </a:ln>
      </dgm:spPr>
      <dgm:t>
        <a:bodyPr/>
        <a:lstStyle/>
        <a:p>
          <a:endParaRPr lang="en-US" sz="2800" b="1"/>
        </a:p>
      </dgm:t>
    </dgm:pt>
    <dgm:pt modelId="{B2942210-BA91-418F-A193-CCD5A9FD5F0E}" type="sibTrans" cxnId="{67429B7D-3F84-4A2B-A05A-03B703CB5C1D}">
      <dgm:prSet/>
      <dgm:spPr/>
      <dgm:t>
        <a:bodyPr/>
        <a:lstStyle/>
        <a:p>
          <a:endParaRPr lang="en-US" sz="3200" b="1"/>
        </a:p>
      </dgm:t>
    </dgm:pt>
    <dgm:pt modelId="{4D4C3040-8B31-4AF4-843A-9C2055B50C6B}">
      <dgm:prSet phldrT="[Text]" custT="1"/>
      <dgm:spPr/>
      <dgm:t>
        <a:bodyPr/>
        <a:lstStyle/>
        <a:p>
          <a:r>
            <a:rPr lang="ro-RO" sz="1000" b="1" dirty="0"/>
            <a:t>Fierberea</a:t>
          </a:r>
          <a:endParaRPr lang="en-US" sz="1000" b="1" dirty="0"/>
        </a:p>
      </dgm:t>
    </dgm:pt>
    <dgm:pt modelId="{6A4F2F7A-F190-41EA-BBAF-7A4038645D43}" type="parTrans" cxnId="{3D20F53B-EBC2-4C1A-AFF1-005E90E8953E}">
      <dgm:prSet/>
      <dgm:spPr>
        <a:ln>
          <a:solidFill>
            <a:srgbClr val="FFFF00"/>
          </a:solidFill>
        </a:ln>
      </dgm:spPr>
      <dgm:t>
        <a:bodyPr/>
        <a:lstStyle/>
        <a:p>
          <a:endParaRPr lang="en-US" sz="2800" b="1"/>
        </a:p>
      </dgm:t>
    </dgm:pt>
    <dgm:pt modelId="{4D1B4F9A-187D-41A8-8902-E23E887CE00F}" type="sibTrans" cxnId="{3D20F53B-EBC2-4C1A-AFF1-005E90E8953E}">
      <dgm:prSet/>
      <dgm:spPr/>
      <dgm:t>
        <a:bodyPr/>
        <a:lstStyle/>
        <a:p>
          <a:endParaRPr lang="en-US" sz="3200" b="1"/>
        </a:p>
      </dgm:t>
    </dgm:pt>
    <dgm:pt modelId="{5052EE8B-6366-4EAE-B8BC-579E8980A901}">
      <dgm:prSet phldrT="[Text]" custT="1"/>
      <dgm:spPr/>
      <dgm:t>
        <a:bodyPr/>
        <a:lstStyle/>
        <a:p>
          <a:r>
            <a:rPr lang="ro-RO" sz="1000" b="1" dirty="0" err="1"/>
            <a:t>Autoclavarea</a:t>
          </a:r>
          <a:endParaRPr lang="en-US" sz="1000" b="1" dirty="0"/>
        </a:p>
      </dgm:t>
    </dgm:pt>
    <dgm:pt modelId="{B0F41D33-93BF-481C-A073-A388035651B0}" type="parTrans" cxnId="{E8376D42-D68B-4935-A895-B8582C8B4700}">
      <dgm:prSet/>
      <dgm:spPr>
        <a:ln>
          <a:solidFill>
            <a:srgbClr val="FFFF00"/>
          </a:solidFill>
        </a:ln>
      </dgm:spPr>
      <dgm:t>
        <a:bodyPr/>
        <a:lstStyle/>
        <a:p>
          <a:endParaRPr lang="en-US" sz="2800" b="1"/>
        </a:p>
      </dgm:t>
    </dgm:pt>
    <dgm:pt modelId="{4B90F9E5-648F-493B-923D-C5E944B28714}" type="sibTrans" cxnId="{E8376D42-D68B-4935-A895-B8582C8B4700}">
      <dgm:prSet/>
      <dgm:spPr/>
      <dgm:t>
        <a:bodyPr/>
        <a:lstStyle/>
        <a:p>
          <a:endParaRPr lang="en-US" sz="3200" b="1"/>
        </a:p>
      </dgm:t>
    </dgm:pt>
    <dgm:pt modelId="{9384A2FA-8B04-4EC9-BC7D-57FDB547A0F6}">
      <dgm:prSet phldrT="[Text]" custT="1"/>
      <dgm:spPr/>
      <dgm:t>
        <a:bodyPr/>
        <a:lstStyle/>
        <a:p>
          <a:r>
            <a:rPr lang="ro-RO" sz="1000" b="1" dirty="0"/>
            <a:t>Pasteurizarea</a:t>
          </a:r>
          <a:endParaRPr lang="en-US" sz="1000" b="1" dirty="0"/>
        </a:p>
      </dgm:t>
    </dgm:pt>
    <dgm:pt modelId="{7FFF07AD-1300-4867-AC76-C9074786EF27}" type="parTrans" cxnId="{E9742C04-7FE1-4733-82A3-41884431F0AA}">
      <dgm:prSet/>
      <dgm:spPr>
        <a:ln>
          <a:solidFill>
            <a:srgbClr val="FFFF00"/>
          </a:solidFill>
        </a:ln>
      </dgm:spPr>
      <dgm:t>
        <a:bodyPr/>
        <a:lstStyle/>
        <a:p>
          <a:endParaRPr lang="en-US" sz="2800" b="1"/>
        </a:p>
      </dgm:t>
    </dgm:pt>
    <dgm:pt modelId="{D412CE05-487A-4A04-8334-D463C41B66F7}" type="sibTrans" cxnId="{E9742C04-7FE1-4733-82A3-41884431F0AA}">
      <dgm:prSet/>
      <dgm:spPr/>
      <dgm:t>
        <a:bodyPr/>
        <a:lstStyle/>
        <a:p>
          <a:endParaRPr lang="en-US" sz="3200" b="1"/>
        </a:p>
      </dgm:t>
    </dgm:pt>
    <dgm:pt modelId="{5CCD2F13-F033-4D4C-B618-916C373257BE}">
      <dgm:prSet phldrT="[Text]" custT="1"/>
      <dgm:spPr/>
      <dgm:t>
        <a:bodyPr/>
        <a:lstStyle/>
        <a:p>
          <a:r>
            <a:rPr lang="ro-RO" sz="1000" b="1" dirty="0"/>
            <a:t>Ultraviolete</a:t>
          </a:r>
          <a:endParaRPr lang="en-US" sz="1000" b="1" dirty="0"/>
        </a:p>
      </dgm:t>
    </dgm:pt>
    <dgm:pt modelId="{BBB3F98C-870D-45B8-A6F8-C7E90889FFC4}" type="parTrans" cxnId="{CDC95904-FF26-47E8-943E-3738D63F81CA}">
      <dgm:prSet/>
      <dgm:spPr>
        <a:ln>
          <a:solidFill>
            <a:srgbClr val="FFFF00"/>
          </a:solidFill>
        </a:ln>
      </dgm:spPr>
      <dgm:t>
        <a:bodyPr/>
        <a:lstStyle/>
        <a:p>
          <a:endParaRPr lang="en-US" sz="2800" b="1"/>
        </a:p>
      </dgm:t>
    </dgm:pt>
    <dgm:pt modelId="{28E6530B-70DD-4A3C-90EE-210AA9650C3F}" type="sibTrans" cxnId="{CDC95904-FF26-47E8-943E-3738D63F81CA}">
      <dgm:prSet/>
      <dgm:spPr/>
      <dgm:t>
        <a:bodyPr/>
        <a:lstStyle/>
        <a:p>
          <a:endParaRPr lang="en-US" sz="3200" b="1"/>
        </a:p>
      </dgm:t>
    </dgm:pt>
    <dgm:pt modelId="{DD9E4FB1-B910-46FC-A4FC-F355A7E0EE33}">
      <dgm:prSet phldrT="[Text]" custT="1"/>
      <dgm:spPr/>
      <dgm:t>
        <a:bodyPr/>
        <a:lstStyle/>
        <a:p>
          <a:r>
            <a:rPr lang="ro-RO" sz="1000" b="1" dirty="0"/>
            <a:t>Gamma</a:t>
          </a:r>
          <a:endParaRPr lang="en-US" sz="1000" b="1" dirty="0"/>
        </a:p>
      </dgm:t>
    </dgm:pt>
    <dgm:pt modelId="{B1744708-79E6-4969-9AE3-1213BDBA580A}" type="parTrans" cxnId="{8E1882CF-8F8F-4416-9E6F-6CA2EDE49719}">
      <dgm:prSet/>
      <dgm:spPr>
        <a:ln>
          <a:solidFill>
            <a:srgbClr val="FFFF00"/>
          </a:solidFill>
        </a:ln>
      </dgm:spPr>
      <dgm:t>
        <a:bodyPr/>
        <a:lstStyle/>
        <a:p>
          <a:endParaRPr lang="en-US" sz="2800" b="1"/>
        </a:p>
      </dgm:t>
    </dgm:pt>
    <dgm:pt modelId="{8A23F19E-FCA7-4280-83EF-2ED46DCACC56}" type="sibTrans" cxnId="{8E1882CF-8F8F-4416-9E6F-6CA2EDE49719}">
      <dgm:prSet/>
      <dgm:spPr/>
      <dgm:t>
        <a:bodyPr/>
        <a:lstStyle/>
        <a:p>
          <a:endParaRPr lang="en-US" sz="3200" b="1"/>
        </a:p>
      </dgm:t>
    </dgm:pt>
    <dgm:pt modelId="{31AD72E2-C18F-4552-9E9A-DB32C8511EDC}">
      <dgm:prSet phldrT="[Text]" custT="1"/>
      <dgm:spPr/>
      <dgm:t>
        <a:bodyPr/>
        <a:lstStyle/>
        <a:p>
          <a:r>
            <a:rPr lang="ro-RO" sz="1000" b="1" dirty="0"/>
            <a:t>Ultrasunetele</a:t>
          </a:r>
          <a:endParaRPr lang="en-US" sz="1000" b="1" dirty="0"/>
        </a:p>
      </dgm:t>
    </dgm:pt>
    <dgm:pt modelId="{81B4208D-F164-4C2D-A49D-E721428BC7D8}" type="parTrans" cxnId="{7BD205E4-24C8-490D-A917-7844F2926597}">
      <dgm:prSet/>
      <dgm:spPr>
        <a:ln>
          <a:solidFill>
            <a:srgbClr val="FFFF00"/>
          </a:solidFill>
        </a:ln>
      </dgm:spPr>
      <dgm:t>
        <a:bodyPr/>
        <a:lstStyle/>
        <a:p>
          <a:endParaRPr lang="en-US" sz="2800" b="1"/>
        </a:p>
      </dgm:t>
    </dgm:pt>
    <dgm:pt modelId="{CE7250A0-705D-4890-B2BB-465599D039DB}" type="sibTrans" cxnId="{7BD205E4-24C8-490D-A917-7844F2926597}">
      <dgm:prSet/>
      <dgm:spPr/>
      <dgm:t>
        <a:bodyPr/>
        <a:lstStyle/>
        <a:p>
          <a:endParaRPr lang="en-US" sz="3200" b="1"/>
        </a:p>
      </dgm:t>
    </dgm:pt>
    <dgm:pt modelId="{613F741C-5A17-4169-A15F-39D856CB1AB5}">
      <dgm:prSet phldrT="[Text]" custT="1"/>
      <dgm:spPr/>
      <dgm:t>
        <a:bodyPr/>
        <a:lstStyle/>
        <a:p>
          <a:r>
            <a:rPr lang="ro-RO" sz="1050" b="1" dirty="0" err="1"/>
            <a:t>Agenti</a:t>
          </a:r>
          <a:r>
            <a:rPr lang="ro-RO" sz="1050" b="1" dirty="0"/>
            <a:t> lichizi</a:t>
          </a:r>
          <a:endParaRPr lang="en-US" sz="1050" b="1" dirty="0"/>
        </a:p>
      </dgm:t>
    </dgm:pt>
    <dgm:pt modelId="{CCDD8543-25FE-48A9-AB95-DFEFB95C6C30}" type="parTrans" cxnId="{41D4714D-CCDA-465B-B626-070BB9214479}">
      <dgm:prSet/>
      <dgm:spPr>
        <a:ln>
          <a:solidFill>
            <a:srgbClr val="FFFF00"/>
          </a:solidFill>
        </a:ln>
      </dgm:spPr>
      <dgm:t>
        <a:bodyPr/>
        <a:lstStyle/>
        <a:p>
          <a:endParaRPr lang="en-US" sz="3200" b="1"/>
        </a:p>
      </dgm:t>
    </dgm:pt>
    <dgm:pt modelId="{1B653B45-9B22-45DA-9CA2-8A397651A995}" type="sibTrans" cxnId="{41D4714D-CCDA-465B-B626-070BB9214479}">
      <dgm:prSet/>
      <dgm:spPr/>
      <dgm:t>
        <a:bodyPr/>
        <a:lstStyle/>
        <a:p>
          <a:endParaRPr lang="en-US" sz="3200" b="1"/>
        </a:p>
      </dgm:t>
    </dgm:pt>
    <dgm:pt modelId="{0B7EB524-D9E3-45C5-BD3F-E18A8687203B}">
      <dgm:prSet phldrT="[Text]" custT="1"/>
      <dgm:spPr/>
      <dgm:t>
        <a:bodyPr/>
        <a:lstStyle/>
        <a:p>
          <a:r>
            <a:rPr lang="ro-RO" sz="1000" b="1" dirty="0" err="1"/>
            <a:t>Alcoli</a:t>
          </a:r>
          <a:endParaRPr lang="en-US" sz="1000" b="1" dirty="0"/>
        </a:p>
      </dgm:t>
    </dgm:pt>
    <dgm:pt modelId="{288F3484-8F41-4BA9-A2F0-1BE54836CB27}" type="parTrans" cxnId="{231CDB51-6687-4174-AF1E-70E61326F8C3}">
      <dgm:prSet/>
      <dgm:spPr>
        <a:ln>
          <a:solidFill>
            <a:srgbClr val="FFFF00"/>
          </a:solidFill>
        </a:ln>
      </dgm:spPr>
      <dgm:t>
        <a:bodyPr/>
        <a:lstStyle/>
        <a:p>
          <a:endParaRPr lang="en-US" sz="2800" b="1"/>
        </a:p>
      </dgm:t>
    </dgm:pt>
    <dgm:pt modelId="{C19C9257-10B0-4890-A727-1DD4AFA2B473}" type="sibTrans" cxnId="{231CDB51-6687-4174-AF1E-70E61326F8C3}">
      <dgm:prSet/>
      <dgm:spPr/>
      <dgm:t>
        <a:bodyPr/>
        <a:lstStyle/>
        <a:p>
          <a:endParaRPr lang="en-US" sz="3200" b="1"/>
        </a:p>
      </dgm:t>
    </dgm:pt>
    <dgm:pt modelId="{97A6B821-41B5-472F-AB29-DBF14DFF3972}">
      <dgm:prSet phldrT="[Text]" custT="1"/>
      <dgm:spPr/>
      <dgm:t>
        <a:bodyPr/>
        <a:lstStyle/>
        <a:p>
          <a:r>
            <a:rPr lang="ro-RO" sz="1000" b="1" dirty="0"/>
            <a:t>Aldehide</a:t>
          </a:r>
          <a:endParaRPr lang="en-US" sz="1000" b="1" dirty="0"/>
        </a:p>
      </dgm:t>
    </dgm:pt>
    <dgm:pt modelId="{13E51920-EE7E-40D1-9B07-152A40E32B0E}" type="parTrans" cxnId="{88BBB62E-9011-4172-BE40-94986408FA67}">
      <dgm:prSet/>
      <dgm:spPr>
        <a:ln>
          <a:solidFill>
            <a:srgbClr val="FFFF00"/>
          </a:solidFill>
        </a:ln>
      </dgm:spPr>
      <dgm:t>
        <a:bodyPr/>
        <a:lstStyle/>
        <a:p>
          <a:endParaRPr lang="en-US" sz="2800" b="1"/>
        </a:p>
      </dgm:t>
    </dgm:pt>
    <dgm:pt modelId="{757BF8FA-8CBF-41EF-BE89-28DDAC657170}" type="sibTrans" cxnId="{88BBB62E-9011-4172-BE40-94986408FA67}">
      <dgm:prSet/>
      <dgm:spPr/>
      <dgm:t>
        <a:bodyPr/>
        <a:lstStyle/>
        <a:p>
          <a:endParaRPr lang="en-US" sz="3200" b="1"/>
        </a:p>
      </dgm:t>
    </dgm:pt>
    <dgm:pt modelId="{10BD82ED-7B0E-48D9-9986-B7D7686F8103}">
      <dgm:prSet phldrT="[Text]" custT="1"/>
      <dgm:spPr/>
      <dgm:t>
        <a:bodyPr/>
        <a:lstStyle/>
        <a:p>
          <a:r>
            <a:rPr lang="ro-RO" sz="1000" b="1" dirty="0"/>
            <a:t>Fenoli</a:t>
          </a:r>
          <a:endParaRPr lang="en-US" sz="1000" b="1" dirty="0"/>
        </a:p>
      </dgm:t>
    </dgm:pt>
    <dgm:pt modelId="{2B309B69-0F68-4006-A880-12CCCC2D8840}" type="parTrans" cxnId="{0CD5E1E0-7B60-4BCB-8EDA-B1DCA1DB0A2C}">
      <dgm:prSet/>
      <dgm:spPr>
        <a:ln>
          <a:solidFill>
            <a:srgbClr val="FFFF00"/>
          </a:solidFill>
        </a:ln>
      </dgm:spPr>
      <dgm:t>
        <a:bodyPr/>
        <a:lstStyle/>
        <a:p>
          <a:endParaRPr lang="en-US" sz="2800" b="1"/>
        </a:p>
      </dgm:t>
    </dgm:pt>
    <dgm:pt modelId="{D47EDA0F-6392-4602-9086-5246C1F5627A}" type="sibTrans" cxnId="{0CD5E1E0-7B60-4BCB-8EDA-B1DCA1DB0A2C}">
      <dgm:prSet/>
      <dgm:spPr/>
      <dgm:t>
        <a:bodyPr/>
        <a:lstStyle/>
        <a:p>
          <a:endParaRPr lang="en-US" sz="3200" b="1"/>
        </a:p>
      </dgm:t>
    </dgm:pt>
    <dgm:pt modelId="{183636DA-121D-42B4-9072-27113EC98E25}">
      <dgm:prSet phldrT="[Text]" custT="1"/>
      <dgm:spPr/>
      <dgm:t>
        <a:bodyPr/>
        <a:lstStyle/>
        <a:p>
          <a:r>
            <a:rPr lang="ro-RO" sz="1000" b="1" dirty="0"/>
            <a:t>Halogeni</a:t>
          </a:r>
          <a:endParaRPr lang="en-US" sz="1000" b="1" dirty="0"/>
        </a:p>
      </dgm:t>
    </dgm:pt>
    <dgm:pt modelId="{01445CBE-1A9C-4577-BA4B-35241E2F6115}" type="parTrans" cxnId="{89E08C5E-059B-42E8-AEC0-A611EC38AE49}">
      <dgm:prSet/>
      <dgm:spPr>
        <a:ln>
          <a:solidFill>
            <a:srgbClr val="FFFF00"/>
          </a:solidFill>
        </a:ln>
      </dgm:spPr>
      <dgm:t>
        <a:bodyPr/>
        <a:lstStyle/>
        <a:p>
          <a:endParaRPr lang="en-US" sz="2800" b="1"/>
        </a:p>
      </dgm:t>
    </dgm:pt>
    <dgm:pt modelId="{85FDD47D-2D54-459A-9154-03D92E09AFE9}" type="sibTrans" cxnId="{89E08C5E-059B-42E8-AEC0-A611EC38AE49}">
      <dgm:prSet/>
      <dgm:spPr/>
      <dgm:t>
        <a:bodyPr/>
        <a:lstStyle/>
        <a:p>
          <a:endParaRPr lang="en-US" sz="3200" b="1"/>
        </a:p>
      </dgm:t>
    </dgm:pt>
    <dgm:pt modelId="{63B05C57-ED64-47C1-B296-9E2BCEAE8DD8}">
      <dgm:prSet phldrT="[Text]" custT="1"/>
      <dgm:spPr/>
      <dgm:t>
        <a:bodyPr/>
        <a:lstStyle/>
        <a:p>
          <a:r>
            <a:rPr lang="ro-RO" sz="1000" b="1" dirty="0"/>
            <a:t>Metale grele</a:t>
          </a:r>
          <a:endParaRPr lang="en-US" sz="1000" b="1" dirty="0"/>
        </a:p>
      </dgm:t>
    </dgm:pt>
    <dgm:pt modelId="{84AED77F-B715-480E-A820-54C0D6A6C1A1}" type="parTrans" cxnId="{A7651316-C77F-4C9C-B403-09369F0D9B72}">
      <dgm:prSet/>
      <dgm:spPr>
        <a:ln>
          <a:solidFill>
            <a:srgbClr val="FFFF00"/>
          </a:solidFill>
        </a:ln>
      </dgm:spPr>
      <dgm:t>
        <a:bodyPr/>
        <a:lstStyle/>
        <a:p>
          <a:endParaRPr lang="en-US" sz="2800" b="1"/>
        </a:p>
      </dgm:t>
    </dgm:pt>
    <dgm:pt modelId="{0231925A-9588-41A9-A0D7-4FDDF12235FC}" type="sibTrans" cxnId="{A7651316-C77F-4C9C-B403-09369F0D9B72}">
      <dgm:prSet/>
      <dgm:spPr/>
      <dgm:t>
        <a:bodyPr/>
        <a:lstStyle/>
        <a:p>
          <a:endParaRPr lang="en-US" sz="3200" b="1"/>
        </a:p>
      </dgm:t>
    </dgm:pt>
    <dgm:pt modelId="{8DC380EB-0C7A-462C-A996-F539B4F089F6}">
      <dgm:prSet phldrT="[Text]" custT="1"/>
      <dgm:spPr/>
      <dgm:t>
        <a:bodyPr/>
        <a:lstStyle/>
        <a:p>
          <a:r>
            <a:rPr lang="ro-RO" sz="1000" b="1" dirty="0" err="1"/>
            <a:t>Agenti</a:t>
          </a:r>
          <a:r>
            <a:rPr lang="ro-RO" sz="1000" b="1" dirty="0"/>
            <a:t> tensioactivi</a:t>
          </a:r>
          <a:endParaRPr lang="en-US" sz="1000" b="1" dirty="0"/>
        </a:p>
      </dgm:t>
    </dgm:pt>
    <dgm:pt modelId="{51084AF6-DC8C-4E19-B0B8-A5A976376001}" type="parTrans" cxnId="{82831C0F-6054-4A6B-BC5E-E61858CC06FE}">
      <dgm:prSet/>
      <dgm:spPr>
        <a:ln>
          <a:solidFill>
            <a:srgbClr val="FFFF00"/>
          </a:solidFill>
        </a:ln>
      </dgm:spPr>
      <dgm:t>
        <a:bodyPr/>
        <a:lstStyle/>
        <a:p>
          <a:endParaRPr lang="en-US" sz="2800" b="1"/>
        </a:p>
      </dgm:t>
    </dgm:pt>
    <dgm:pt modelId="{A7CC3BDA-310F-4989-93BD-6D64D9F15D71}" type="sibTrans" cxnId="{82831C0F-6054-4A6B-BC5E-E61858CC06FE}">
      <dgm:prSet/>
      <dgm:spPr/>
      <dgm:t>
        <a:bodyPr/>
        <a:lstStyle/>
        <a:p>
          <a:endParaRPr lang="en-US" sz="3200" b="1"/>
        </a:p>
      </dgm:t>
    </dgm:pt>
    <dgm:pt modelId="{E8373570-22AC-48AD-BD3D-27327F087CF4}">
      <dgm:prSet phldrT="[Text]" custT="1"/>
      <dgm:spPr/>
      <dgm:t>
        <a:bodyPr/>
        <a:lstStyle/>
        <a:p>
          <a:r>
            <a:rPr lang="ro-RO" sz="1000" b="1" dirty="0" err="1"/>
            <a:t>Coloranti</a:t>
          </a:r>
          <a:endParaRPr lang="en-US" sz="1000" b="1" dirty="0"/>
        </a:p>
      </dgm:t>
    </dgm:pt>
    <dgm:pt modelId="{72206FC8-6A15-405E-A9F7-84DCFCDCCD11}" type="parTrans" cxnId="{F56328FF-785F-4D9C-928B-885FFD75327C}">
      <dgm:prSet/>
      <dgm:spPr>
        <a:ln>
          <a:solidFill>
            <a:srgbClr val="FFFF00"/>
          </a:solidFill>
        </a:ln>
      </dgm:spPr>
      <dgm:t>
        <a:bodyPr/>
        <a:lstStyle/>
        <a:p>
          <a:endParaRPr lang="en-US" sz="2800" b="1"/>
        </a:p>
      </dgm:t>
    </dgm:pt>
    <dgm:pt modelId="{5B56E939-7A21-4D70-BB52-382EC8A9DCFA}" type="sibTrans" cxnId="{F56328FF-785F-4D9C-928B-885FFD75327C}">
      <dgm:prSet/>
      <dgm:spPr/>
      <dgm:t>
        <a:bodyPr/>
        <a:lstStyle/>
        <a:p>
          <a:endParaRPr lang="en-US" sz="3200" b="1"/>
        </a:p>
      </dgm:t>
    </dgm:pt>
    <dgm:pt modelId="{C35EDDD5-E81F-4D39-A76D-9EB879E4711E}" type="pres">
      <dgm:prSet presAssocID="{AF8F9087-C8C4-4C9E-856E-2243B34DED28}" presName="hierChild1" presStyleCnt="0">
        <dgm:presLayoutVars>
          <dgm:orgChart val="1"/>
          <dgm:chPref val="1"/>
          <dgm:dir/>
          <dgm:animOne val="branch"/>
          <dgm:animLvl val="lvl"/>
          <dgm:resizeHandles/>
        </dgm:presLayoutVars>
      </dgm:prSet>
      <dgm:spPr/>
    </dgm:pt>
    <dgm:pt modelId="{CBF9AE4F-21B0-42E6-8F99-1686F4863A37}" type="pres">
      <dgm:prSet presAssocID="{930507C9-C234-46E5-AE0F-628B05C81CE9}" presName="hierRoot1" presStyleCnt="0">
        <dgm:presLayoutVars>
          <dgm:hierBranch val="init"/>
        </dgm:presLayoutVars>
      </dgm:prSet>
      <dgm:spPr/>
    </dgm:pt>
    <dgm:pt modelId="{3BF08BE2-40B1-4384-8766-A0A9A40CCCD9}" type="pres">
      <dgm:prSet presAssocID="{930507C9-C234-46E5-AE0F-628B05C81CE9}" presName="rootComposite1" presStyleCnt="0"/>
      <dgm:spPr/>
    </dgm:pt>
    <dgm:pt modelId="{EE434971-274C-4B55-9E87-F35B77A16066}" type="pres">
      <dgm:prSet presAssocID="{930507C9-C234-46E5-AE0F-628B05C81CE9}" presName="rootText1" presStyleLbl="node0" presStyleIdx="0" presStyleCnt="2">
        <dgm:presLayoutVars>
          <dgm:chPref val="3"/>
        </dgm:presLayoutVars>
      </dgm:prSet>
      <dgm:spPr/>
    </dgm:pt>
    <dgm:pt modelId="{16908788-7990-4C10-9797-730A97224BD9}" type="pres">
      <dgm:prSet presAssocID="{930507C9-C234-46E5-AE0F-628B05C81CE9}" presName="rootConnector1" presStyleLbl="node1" presStyleIdx="0" presStyleCnt="0"/>
      <dgm:spPr/>
    </dgm:pt>
    <dgm:pt modelId="{6B1B6508-3DE9-4C5A-981D-F9055ECE7D82}" type="pres">
      <dgm:prSet presAssocID="{930507C9-C234-46E5-AE0F-628B05C81CE9}" presName="hierChild2" presStyleCnt="0"/>
      <dgm:spPr/>
    </dgm:pt>
    <dgm:pt modelId="{44D986A3-4825-40B9-BDBE-8B11E3C6C9DD}" type="pres">
      <dgm:prSet presAssocID="{BEC7D7E0-B3FB-479E-B1A6-672488813068}" presName="Name37" presStyleLbl="parChTrans1D2" presStyleIdx="0" presStyleCnt="6" custSzX="2094756"/>
      <dgm:spPr/>
    </dgm:pt>
    <dgm:pt modelId="{D381ECF7-4E26-4E6D-AF61-7C08E5658C6C}" type="pres">
      <dgm:prSet presAssocID="{CBB30A0C-74AC-4384-A149-23456A8BE84F}" presName="hierRoot2" presStyleCnt="0">
        <dgm:presLayoutVars>
          <dgm:hierBranch val="init"/>
        </dgm:presLayoutVars>
      </dgm:prSet>
      <dgm:spPr/>
    </dgm:pt>
    <dgm:pt modelId="{7447C5C8-BF4E-460B-97CD-5F396F81107B}" type="pres">
      <dgm:prSet presAssocID="{CBB30A0C-74AC-4384-A149-23456A8BE84F}" presName="rootComposite" presStyleCnt="0"/>
      <dgm:spPr/>
    </dgm:pt>
    <dgm:pt modelId="{33428317-CD36-40B7-AC00-D51437966D57}" type="pres">
      <dgm:prSet presAssocID="{CBB30A0C-74AC-4384-A149-23456A8BE84F}" presName="rootText" presStyleLbl="node2" presStyleIdx="0" presStyleCnt="6" custScaleX="126778">
        <dgm:presLayoutVars>
          <dgm:chPref val="3"/>
        </dgm:presLayoutVars>
      </dgm:prSet>
      <dgm:spPr/>
    </dgm:pt>
    <dgm:pt modelId="{765BCD3A-17C1-4DAC-ADF1-67D5D42897B5}" type="pres">
      <dgm:prSet presAssocID="{CBB30A0C-74AC-4384-A149-23456A8BE84F}" presName="rootConnector" presStyleLbl="node2" presStyleIdx="0" presStyleCnt="6"/>
      <dgm:spPr/>
    </dgm:pt>
    <dgm:pt modelId="{E70CCF7B-FC19-48F3-8BC6-DA5A40D15EA1}" type="pres">
      <dgm:prSet presAssocID="{CBB30A0C-74AC-4384-A149-23456A8BE84F}" presName="hierChild4" presStyleCnt="0"/>
      <dgm:spPr/>
    </dgm:pt>
    <dgm:pt modelId="{6A96F909-BCD2-4409-991E-F1062114501A}" type="pres">
      <dgm:prSet presAssocID="{4BC4FAF9-678C-4FDC-8716-A476A762CFF7}" presName="Name37" presStyleLbl="parChTrans1D3" presStyleIdx="0" presStyleCnt="14" custSzX="568797"/>
      <dgm:spPr/>
    </dgm:pt>
    <dgm:pt modelId="{BC5E1802-23B5-4DDD-8A36-730F37F26615}" type="pres">
      <dgm:prSet presAssocID="{B0387899-52D6-4658-A3B9-264F1E80211D}" presName="hierRoot2" presStyleCnt="0">
        <dgm:presLayoutVars>
          <dgm:hierBranch val="init"/>
        </dgm:presLayoutVars>
      </dgm:prSet>
      <dgm:spPr/>
    </dgm:pt>
    <dgm:pt modelId="{0E5CCFD7-1302-4FEB-AC44-4B6388A5C61A}" type="pres">
      <dgm:prSet presAssocID="{B0387899-52D6-4658-A3B9-264F1E80211D}" presName="rootComposite" presStyleCnt="0"/>
      <dgm:spPr/>
    </dgm:pt>
    <dgm:pt modelId="{CE5BAB3A-FBE5-431E-BC98-505AD07F2481}" type="pres">
      <dgm:prSet presAssocID="{B0387899-52D6-4658-A3B9-264F1E80211D}" presName="rootText" presStyleLbl="node3" presStyleIdx="0" presStyleCnt="14" custScaleX="115253" custScaleY="90909">
        <dgm:presLayoutVars>
          <dgm:chPref val="3"/>
        </dgm:presLayoutVars>
      </dgm:prSet>
      <dgm:spPr/>
    </dgm:pt>
    <dgm:pt modelId="{ED19A7CE-BB30-4B81-9057-FF61BF6EBFE3}" type="pres">
      <dgm:prSet presAssocID="{B0387899-52D6-4658-A3B9-264F1E80211D}" presName="rootConnector" presStyleLbl="node3" presStyleIdx="0" presStyleCnt="14"/>
      <dgm:spPr/>
    </dgm:pt>
    <dgm:pt modelId="{40301DEE-D2EA-449B-9ECB-6B6343BAA574}" type="pres">
      <dgm:prSet presAssocID="{B0387899-52D6-4658-A3B9-264F1E80211D}" presName="hierChild4" presStyleCnt="0"/>
      <dgm:spPr/>
    </dgm:pt>
    <dgm:pt modelId="{12015ABA-FDBF-4878-A43B-AFD53643DB04}" type="pres">
      <dgm:prSet presAssocID="{9ACA28FE-B0A3-4478-877F-A6D3A934EA6B}" presName="Name37" presStyleLbl="parChTrans1D4" presStyleIdx="0" presStyleCnt="5" custSzX="138618"/>
      <dgm:spPr/>
    </dgm:pt>
    <dgm:pt modelId="{628CA9E0-861A-4D09-8C9B-2F4A9EA098E0}" type="pres">
      <dgm:prSet presAssocID="{0D3F5EFE-35E6-47E3-A522-AC935D831203}" presName="hierRoot2" presStyleCnt="0">
        <dgm:presLayoutVars>
          <dgm:hierBranch val="init"/>
        </dgm:presLayoutVars>
      </dgm:prSet>
      <dgm:spPr/>
    </dgm:pt>
    <dgm:pt modelId="{290565C2-60DA-473F-B9F7-1720063D357D}" type="pres">
      <dgm:prSet presAssocID="{0D3F5EFE-35E6-47E3-A522-AC935D831203}" presName="rootComposite" presStyleCnt="0"/>
      <dgm:spPr/>
    </dgm:pt>
    <dgm:pt modelId="{CC07E84E-2793-49EB-A14D-C4FF6CA6ED29}" type="pres">
      <dgm:prSet presAssocID="{0D3F5EFE-35E6-47E3-A522-AC935D831203}" presName="rootText" presStyleLbl="node4" presStyleIdx="0" presStyleCnt="5" custScaleX="115253" custScaleY="90909">
        <dgm:presLayoutVars>
          <dgm:chPref val="3"/>
        </dgm:presLayoutVars>
      </dgm:prSet>
      <dgm:spPr/>
    </dgm:pt>
    <dgm:pt modelId="{D4DCACEE-DA0F-405F-BCB9-56762C28A303}" type="pres">
      <dgm:prSet presAssocID="{0D3F5EFE-35E6-47E3-A522-AC935D831203}" presName="rootConnector" presStyleLbl="node4" presStyleIdx="0" presStyleCnt="5"/>
      <dgm:spPr/>
    </dgm:pt>
    <dgm:pt modelId="{BBCBA1C9-4471-4FD9-9128-238466595007}" type="pres">
      <dgm:prSet presAssocID="{0D3F5EFE-35E6-47E3-A522-AC935D831203}" presName="hierChild4" presStyleCnt="0"/>
      <dgm:spPr/>
    </dgm:pt>
    <dgm:pt modelId="{AA6E248A-EC7E-49E4-B326-EB9CE2FE1640}" type="pres">
      <dgm:prSet presAssocID="{0D3F5EFE-35E6-47E3-A522-AC935D831203}" presName="hierChild5" presStyleCnt="0"/>
      <dgm:spPr/>
    </dgm:pt>
    <dgm:pt modelId="{99D19CBD-4B2C-4C79-AA33-4C77B0BD7DEE}" type="pres">
      <dgm:prSet presAssocID="{8F504298-53FB-405A-B9F2-C6B14FA8F8BC}" presName="Name37" presStyleLbl="parChTrans1D4" presStyleIdx="1" presStyleCnt="5" custSzX="138618"/>
      <dgm:spPr/>
    </dgm:pt>
    <dgm:pt modelId="{92F94DC1-1A31-441F-B184-EE6187F35AF1}" type="pres">
      <dgm:prSet presAssocID="{25C82E24-D2E2-431F-A521-46BB3B68FD52}" presName="hierRoot2" presStyleCnt="0">
        <dgm:presLayoutVars>
          <dgm:hierBranch val="init"/>
        </dgm:presLayoutVars>
      </dgm:prSet>
      <dgm:spPr/>
    </dgm:pt>
    <dgm:pt modelId="{8D09D1C9-FF58-46E6-B2F9-525D57675E50}" type="pres">
      <dgm:prSet presAssocID="{25C82E24-D2E2-431F-A521-46BB3B68FD52}" presName="rootComposite" presStyleCnt="0"/>
      <dgm:spPr/>
    </dgm:pt>
    <dgm:pt modelId="{B2BEB20D-25D8-44D2-B9B4-073DA8B73982}" type="pres">
      <dgm:prSet presAssocID="{25C82E24-D2E2-431F-A521-46BB3B68FD52}" presName="rootText" presStyleLbl="node4" presStyleIdx="1" presStyleCnt="5" custScaleX="115253" custScaleY="90909">
        <dgm:presLayoutVars>
          <dgm:chPref val="3"/>
        </dgm:presLayoutVars>
      </dgm:prSet>
      <dgm:spPr/>
    </dgm:pt>
    <dgm:pt modelId="{2794DF30-1B8F-4C04-BE3F-0233B210F84D}" type="pres">
      <dgm:prSet presAssocID="{25C82E24-D2E2-431F-A521-46BB3B68FD52}" presName="rootConnector" presStyleLbl="node4" presStyleIdx="1" presStyleCnt="5"/>
      <dgm:spPr/>
    </dgm:pt>
    <dgm:pt modelId="{4E2076A1-D292-4E50-A82C-54ABBF7BDA9A}" type="pres">
      <dgm:prSet presAssocID="{25C82E24-D2E2-431F-A521-46BB3B68FD52}" presName="hierChild4" presStyleCnt="0"/>
      <dgm:spPr/>
    </dgm:pt>
    <dgm:pt modelId="{43574A21-1D94-4B7D-8EE7-CCCFD19CDF41}" type="pres">
      <dgm:prSet presAssocID="{25C82E24-D2E2-431F-A521-46BB3B68FD52}" presName="hierChild5" presStyleCnt="0"/>
      <dgm:spPr/>
    </dgm:pt>
    <dgm:pt modelId="{6514B6E3-0BF3-47CA-85BE-90CE7F757F7B}" type="pres">
      <dgm:prSet presAssocID="{B0387899-52D6-4658-A3B9-264F1E80211D}" presName="hierChild5" presStyleCnt="0"/>
      <dgm:spPr/>
    </dgm:pt>
    <dgm:pt modelId="{8A8D9088-4E35-4B0D-BC8F-260D6D03BAFD}" type="pres">
      <dgm:prSet presAssocID="{CBD29914-052D-479B-A8AE-95AAA22B95A5}" presName="Name37" presStyleLbl="parChTrans1D3" presStyleIdx="1" presStyleCnt="14" custSzX="568797"/>
      <dgm:spPr/>
    </dgm:pt>
    <dgm:pt modelId="{F5D7B633-926F-49A4-8B2A-83FF6D93B367}" type="pres">
      <dgm:prSet presAssocID="{C016B72D-FD40-4A32-8F0B-619D28909310}" presName="hierRoot2" presStyleCnt="0">
        <dgm:presLayoutVars>
          <dgm:hierBranch val="init"/>
        </dgm:presLayoutVars>
      </dgm:prSet>
      <dgm:spPr/>
    </dgm:pt>
    <dgm:pt modelId="{B677C876-29A5-427A-9C53-64114AB02BBC}" type="pres">
      <dgm:prSet presAssocID="{C016B72D-FD40-4A32-8F0B-619D28909310}" presName="rootComposite" presStyleCnt="0"/>
      <dgm:spPr/>
    </dgm:pt>
    <dgm:pt modelId="{7C212CE9-9989-4605-A14A-30B1731C76D2}" type="pres">
      <dgm:prSet presAssocID="{C016B72D-FD40-4A32-8F0B-619D28909310}" presName="rootText" presStyleLbl="node3" presStyleIdx="1" presStyleCnt="14" custScaleX="115253" custScaleY="90909">
        <dgm:presLayoutVars>
          <dgm:chPref val="3"/>
        </dgm:presLayoutVars>
      </dgm:prSet>
      <dgm:spPr/>
    </dgm:pt>
    <dgm:pt modelId="{A9053FD4-44E7-4C40-AC16-310297B17B98}" type="pres">
      <dgm:prSet presAssocID="{C016B72D-FD40-4A32-8F0B-619D28909310}" presName="rootConnector" presStyleLbl="node3" presStyleIdx="1" presStyleCnt="14"/>
      <dgm:spPr/>
    </dgm:pt>
    <dgm:pt modelId="{7A5CC579-4731-4FAB-B260-793E2669D4E1}" type="pres">
      <dgm:prSet presAssocID="{C016B72D-FD40-4A32-8F0B-619D28909310}" presName="hierChild4" presStyleCnt="0"/>
      <dgm:spPr/>
    </dgm:pt>
    <dgm:pt modelId="{0E8CEE00-AFC5-40B7-8131-18A9C6A3C448}" type="pres">
      <dgm:prSet presAssocID="{6A4F2F7A-F190-41EA-BBAF-7A4038645D43}" presName="Name37" presStyleLbl="parChTrans1D4" presStyleIdx="2" presStyleCnt="5" custSzX="138618"/>
      <dgm:spPr/>
    </dgm:pt>
    <dgm:pt modelId="{8649783C-16AE-4AFB-BB75-4310C63427AB}" type="pres">
      <dgm:prSet presAssocID="{4D4C3040-8B31-4AF4-843A-9C2055B50C6B}" presName="hierRoot2" presStyleCnt="0">
        <dgm:presLayoutVars>
          <dgm:hierBranch val="init"/>
        </dgm:presLayoutVars>
      </dgm:prSet>
      <dgm:spPr/>
    </dgm:pt>
    <dgm:pt modelId="{2398A9B3-FD04-4612-B814-2358880948AF}" type="pres">
      <dgm:prSet presAssocID="{4D4C3040-8B31-4AF4-843A-9C2055B50C6B}" presName="rootComposite" presStyleCnt="0"/>
      <dgm:spPr/>
    </dgm:pt>
    <dgm:pt modelId="{79A541F3-2D07-49F0-AE18-330538BB57FA}" type="pres">
      <dgm:prSet presAssocID="{4D4C3040-8B31-4AF4-843A-9C2055B50C6B}" presName="rootText" presStyleLbl="node4" presStyleIdx="2" presStyleCnt="5" custScaleX="115253" custScaleY="90909">
        <dgm:presLayoutVars>
          <dgm:chPref val="3"/>
        </dgm:presLayoutVars>
      </dgm:prSet>
      <dgm:spPr/>
    </dgm:pt>
    <dgm:pt modelId="{A55A0972-791E-4F86-9B63-27672AC8C4E5}" type="pres">
      <dgm:prSet presAssocID="{4D4C3040-8B31-4AF4-843A-9C2055B50C6B}" presName="rootConnector" presStyleLbl="node4" presStyleIdx="2" presStyleCnt="5"/>
      <dgm:spPr/>
    </dgm:pt>
    <dgm:pt modelId="{10D0F745-02CD-447E-96C9-38E7EFDD14AD}" type="pres">
      <dgm:prSet presAssocID="{4D4C3040-8B31-4AF4-843A-9C2055B50C6B}" presName="hierChild4" presStyleCnt="0"/>
      <dgm:spPr/>
    </dgm:pt>
    <dgm:pt modelId="{BFC08DAE-C1BA-4B18-965E-5A45C78CD0EA}" type="pres">
      <dgm:prSet presAssocID="{4D4C3040-8B31-4AF4-843A-9C2055B50C6B}" presName="hierChild5" presStyleCnt="0"/>
      <dgm:spPr/>
    </dgm:pt>
    <dgm:pt modelId="{9F907AB8-8B69-49BC-93F5-62785D137AE1}" type="pres">
      <dgm:prSet presAssocID="{B0F41D33-93BF-481C-A073-A388035651B0}" presName="Name37" presStyleLbl="parChTrans1D4" presStyleIdx="3" presStyleCnt="5" custSzX="138618"/>
      <dgm:spPr/>
    </dgm:pt>
    <dgm:pt modelId="{481F1E14-5334-4365-8BB4-1B75A231AAE8}" type="pres">
      <dgm:prSet presAssocID="{5052EE8B-6366-4EAE-B8BC-579E8980A901}" presName="hierRoot2" presStyleCnt="0">
        <dgm:presLayoutVars>
          <dgm:hierBranch val="init"/>
        </dgm:presLayoutVars>
      </dgm:prSet>
      <dgm:spPr/>
    </dgm:pt>
    <dgm:pt modelId="{9F6EDC11-B3F5-47D8-9E45-0CE09385B344}" type="pres">
      <dgm:prSet presAssocID="{5052EE8B-6366-4EAE-B8BC-579E8980A901}" presName="rootComposite" presStyleCnt="0"/>
      <dgm:spPr/>
    </dgm:pt>
    <dgm:pt modelId="{C535C51F-5896-425D-8E9C-5A36190E487A}" type="pres">
      <dgm:prSet presAssocID="{5052EE8B-6366-4EAE-B8BC-579E8980A901}" presName="rootText" presStyleLbl="node4" presStyleIdx="3" presStyleCnt="5" custScaleX="115253" custScaleY="90909">
        <dgm:presLayoutVars>
          <dgm:chPref val="3"/>
        </dgm:presLayoutVars>
      </dgm:prSet>
      <dgm:spPr/>
    </dgm:pt>
    <dgm:pt modelId="{D4CF8C33-031D-4DB1-AFDB-E34842FD8F26}" type="pres">
      <dgm:prSet presAssocID="{5052EE8B-6366-4EAE-B8BC-579E8980A901}" presName="rootConnector" presStyleLbl="node4" presStyleIdx="3" presStyleCnt="5"/>
      <dgm:spPr/>
    </dgm:pt>
    <dgm:pt modelId="{322335C5-0E52-4892-B28B-33894E3BC4E7}" type="pres">
      <dgm:prSet presAssocID="{5052EE8B-6366-4EAE-B8BC-579E8980A901}" presName="hierChild4" presStyleCnt="0"/>
      <dgm:spPr/>
    </dgm:pt>
    <dgm:pt modelId="{D35597C0-BF76-4D4F-8987-7165CD1987B7}" type="pres">
      <dgm:prSet presAssocID="{5052EE8B-6366-4EAE-B8BC-579E8980A901}" presName="hierChild5" presStyleCnt="0"/>
      <dgm:spPr/>
    </dgm:pt>
    <dgm:pt modelId="{164FA964-B728-4CC0-9676-915FD24DF179}" type="pres">
      <dgm:prSet presAssocID="{7FFF07AD-1300-4867-AC76-C9074786EF27}" presName="Name37" presStyleLbl="parChTrans1D4" presStyleIdx="4" presStyleCnt="5" custSzX="138618"/>
      <dgm:spPr/>
    </dgm:pt>
    <dgm:pt modelId="{54496157-A625-420A-A808-D5A92B0FD93F}" type="pres">
      <dgm:prSet presAssocID="{9384A2FA-8B04-4EC9-BC7D-57FDB547A0F6}" presName="hierRoot2" presStyleCnt="0">
        <dgm:presLayoutVars>
          <dgm:hierBranch val="init"/>
        </dgm:presLayoutVars>
      </dgm:prSet>
      <dgm:spPr/>
    </dgm:pt>
    <dgm:pt modelId="{42A690A1-3BD7-42B6-B86C-0ABE7B1C0647}" type="pres">
      <dgm:prSet presAssocID="{9384A2FA-8B04-4EC9-BC7D-57FDB547A0F6}" presName="rootComposite" presStyleCnt="0"/>
      <dgm:spPr/>
    </dgm:pt>
    <dgm:pt modelId="{DCD7F07D-C779-4923-AEB8-B99DE77C673F}" type="pres">
      <dgm:prSet presAssocID="{9384A2FA-8B04-4EC9-BC7D-57FDB547A0F6}" presName="rootText" presStyleLbl="node4" presStyleIdx="4" presStyleCnt="5" custScaleX="115253" custScaleY="90909">
        <dgm:presLayoutVars>
          <dgm:chPref val="3"/>
        </dgm:presLayoutVars>
      </dgm:prSet>
      <dgm:spPr/>
    </dgm:pt>
    <dgm:pt modelId="{BF536437-2653-42B7-97B5-17F1A4B4DE3D}" type="pres">
      <dgm:prSet presAssocID="{9384A2FA-8B04-4EC9-BC7D-57FDB547A0F6}" presName="rootConnector" presStyleLbl="node4" presStyleIdx="4" presStyleCnt="5"/>
      <dgm:spPr/>
    </dgm:pt>
    <dgm:pt modelId="{AA608261-EE8F-48B7-892B-F7DCA3543C78}" type="pres">
      <dgm:prSet presAssocID="{9384A2FA-8B04-4EC9-BC7D-57FDB547A0F6}" presName="hierChild4" presStyleCnt="0"/>
      <dgm:spPr/>
    </dgm:pt>
    <dgm:pt modelId="{C8E7B642-6490-494B-B429-E38EDEA4E295}" type="pres">
      <dgm:prSet presAssocID="{9384A2FA-8B04-4EC9-BC7D-57FDB547A0F6}" presName="hierChild5" presStyleCnt="0"/>
      <dgm:spPr/>
    </dgm:pt>
    <dgm:pt modelId="{D03CF1E4-FC2E-42BE-8596-633DB5871D32}" type="pres">
      <dgm:prSet presAssocID="{C016B72D-FD40-4A32-8F0B-619D28909310}" presName="hierChild5" presStyleCnt="0"/>
      <dgm:spPr/>
    </dgm:pt>
    <dgm:pt modelId="{C5CA030D-8198-4FD4-891B-60F18C42C4B5}" type="pres">
      <dgm:prSet presAssocID="{CBB30A0C-74AC-4384-A149-23456A8BE84F}" presName="hierChild5" presStyleCnt="0"/>
      <dgm:spPr/>
    </dgm:pt>
    <dgm:pt modelId="{7758E6E3-0206-4746-AACB-C9533BE41272}" type="pres">
      <dgm:prSet presAssocID="{FD7ABB7E-2461-4F7A-8423-B4FFCED9347F}" presName="Name37" presStyleLbl="parChTrans1D2" presStyleIdx="1" presStyleCnt="6" custSzX="365260"/>
      <dgm:spPr/>
    </dgm:pt>
    <dgm:pt modelId="{F84B5B2A-0E51-420C-AC9C-75CB633D110D}" type="pres">
      <dgm:prSet presAssocID="{8A6E4E61-906C-49AB-BB62-854F34F80D05}" presName="hierRoot2" presStyleCnt="0">
        <dgm:presLayoutVars>
          <dgm:hierBranch val="init"/>
        </dgm:presLayoutVars>
      </dgm:prSet>
      <dgm:spPr/>
    </dgm:pt>
    <dgm:pt modelId="{AB941E56-63B1-4772-94B0-BD58433F25FB}" type="pres">
      <dgm:prSet presAssocID="{8A6E4E61-906C-49AB-BB62-854F34F80D05}" presName="rootComposite" presStyleCnt="0"/>
      <dgm:spPr/>
    </dgm:pt>
    <dgm:pt modelId="{2F91EF11-2CE4-4E22-A8F3-CC575D51DE5C}" type="pres">
      <dgm:prSet presAssocID="{8A6E4E61-906C-49AB-BB62-854F34F80D05}" presName="rootText" presStyleLbl="node2" presStyleIdx="1" presStyleCnt="6" custScaleX="126778">
        <dgm:presLayoutVars>
          <dgm:chPref val="3"/>
        </dgm:presLayoutVars>
      </dgm:prSet>
      <dgm:spPr/>
    </dgm:pt>
    <dgm:pt modelId="{1136A747-6BBB-4449-858B-26568E1E9094}" type="pres">
      <dgm:prSet presAssocID="{8A6E4E61-906C-49AB-BB62-854F34F80D05}" presName="rootConnector" presStyleLbl="node2" presStyleIdx="1" presStyleCnt="6"/>
      <dgm:spPr/>
    </dgm:pt>
    <dgm:pt modelId="{0FF6FA90-3677-4ADC-8B78-BFCDB45EA599}" type="pres">
      <dgm:prSet presAssocID="{8A6E4E61-906C-49AB-BB62-854F34F80D05}" presName="hierChild4" presStyleCnt="0"/>
      <dgm:spPr/>
    </dgm:pt>
    <dgm:pt modelId="{1612C71F-27ED-42E4-BC0F-DA6BEB54DE4E}" type="pres">
      <dgm:prSet presAssocID="{BBB3F98C-870D-45B8-A6F8-C7E90889FFC4}" presName="Name37" presStyleLbl="parChTrans1D3" presStyleIdx="2" presStyleCnt="14" custSzX="152480"/>
      <dgm:spPr/>
    </dgm:pt>
    <dgm:pt modelId="{9F1B01BF-172B-4BD8-B0A4-747AF63ED758}" type="pres">
      <dgm:prSet presAssocID="{5CCD2F13-F033-4D4C-B618-916C373257BE}" presName="hierRoot2" presStyleCnt="0">
        <dgm:presLayoutVars>
          <dgm:hierBranch val="init"/>
        </dgm:presLayoutVars>
      </dgm:prSet>
      <dgm:spPr/>
    </dgm:pt>
    <dgm:pt modelId="{C4D7CFAB-535A-4C0D-9BC5-DD6443AC92AF}" type="pres">
      <dgm:prSet presAssocID="{5CCD2F13-F033-4D4C-B618-916C373257BE}" presName="rootComposite" presStyleCnt="0"/>
      <dgm:spPr/>
    </dgm:pt>
    <dgm:pt modelId="{5D055DD8-25F4-4B42-BA88-D05E8FD79AC8}" type="pres">
      <dgm:prSet presAssocID="{5CCD2F13-F033-4D4C-B618-916C373257BE}" presName="rootText" presStyleLbl="node3" presStyleIdx="2" presStyleCnt="14" custScaleX="115253" custScaleY="90909">
        <dgm:presLayoutVars>
          <dgm:chPref val="3"/>
        </dgm:presLayoutVars>
      </dgm:prSet>
      <dgm:spPr/>
    </dgm:pt>
    <dgm:pt modelId="{0797B11B-69C7-4537-AFF8-B96C6F00B11E}" type="pres">
      <dgm:prSet presAssocID="{5CCD2F13-F033-4D4C-B618-916C373257BE}" presName="rootConnector" presStyleLbl="node3" presStyleIdx="2" presStyleCnt="14"/>
      <dgm:spPr/>
    </dgm:pt>
    <dgm:pt modelId="{862BFF40-F0EA-4C5B-86D3-64FA925C9B4A}" type="pres">
      <dgm:prSet presAssocID="{5CCD2F13-F033-4D4C-B618-916C373257BE}" presName="hierChild4" presStyleCnt="0"/>
      <dgm:spPr/>
    </dgm:pt>
    <dgm:pt modelId="{8213B7B4-EAB5-4805-94CD-768F305C4D00}" type="pres">
      <dgm:prSet presAssocID="{5CCD2F13-F033-4D4C-B618-916C373257BE}" presName="hierChild5" presStyleCnt="0"/>
      <dgm:spPr/>
    </dgm:pt>
    <dgm:pt modelId="{AA83C0D6-5F5C-4269-9A7C-D0430658E815}" type="pres">
      <dgm:prSet presAssocID="{B1744708-79E6-4969-9AE3-1213BDBA580A}" presName="Name37" presStyleLbl="parChTrans1D3" presStyleIdx="3" presStyleCnt="14" custSzX="152480"/>
      <dgm:spPr/>
    </dgm:pt>
    <dgm:pt modelId="{8138E097-E012-45F3-BFC2-4C89AB491E7A}" type="pres">
      <dgm:prSet presAssocID="{DD9E4FB1-B910-46FC-A4FC-F355A7E0EE33}" presName="hierRoot2" presStyleCnt="0">
        <dgm:presLayoutVars>
          <dgm:hierBranch val="init"/>
        </dgm:presLayoutVars>
      </dgm:prSet>
      <dgm:spPr/>
    </dgm:pt>
    <dgm:pt modelId="{5FC8ACE2-6142-42AC-8CA5-4037104493D2}" type="pres">
      <dgm:prSet presAssocID="{DD9E4FB1-B910-46FC-A4FC-F355A7E0EE33}" presName="rootComposite" presStyleCnt="0"/>
      <dgm:spPr/>
    </dgm:pt>
    <dgm:pt modelId="{7711C0D7-C908-4A1A-9745-62163998AE6B}" type="pres">
      <dgm:prSet presAssocID="{DD9E4FB1-B910-46FC-A4FC-F355A7E0EE33}" presName="rootText" presStyleLbl="node3" presStyleIdx="3" presStyleCnt="14" custScaleX="115253" custScaleY="90909">
        <dgm:presLayoutVars>
          <dgm:chPref val="3"/>
        </dgm:presLayoutVars>
      </dgm:prSet>
      <dgm:spPr/>
    </dgm:pt>
    <dgm:pt modelId="{17BFB5B9-B103-4733-8CE8-C2B577921985}" type="pres">
      <dgm:prSet presAssocID="{DD9E4FB1-B910-46FC-A4FC-F355A7E0EE33}" presName="rootConnector" presStyleLbl="node3" presStyleIdx="3" presStyleCnt="14"/>
      <dgm:spPr/>
    </dgm:pt>
    <dgm:pt modelId="{CFA20CA5-3C1A-4A40-86BE-D58F13B7002F}" type="pres">
      <dgm:prSet presAssocID="{DD9E4FB1-B910-46FC-A4FC-F355A7E0EE33}" presName="hierChild4" presStyleCnt="0"/>
      <dgm:spPr/>
    </dgm:pt>
    <dgm:pt modelId="{60EEE7DC-327D-4813-A535-D1B3E8E52902}" type="pres">
      <dgm:prSet presAssocID="{DD9E4FB1-B910-46FC-A4FC-F355A7E0EE33}" presName="hierChild5" presStyleCnt="0"/>
      <dgm:spPr/>
    </dgm:pt>
    <dgm:pt modelId="{A1777DCF-7BE8-4EB0-8D72-6931812A4C9C}" type="pres">
      <dgm:prSet presAssocID="{8A6E4E61-906C-49AB-BB62-854F34F80D05}" presName="hierChild5" presStyleCnt="0"/>
      <dgm:spPr/>
    </dgm:pt>
    <dgm:pt modelId="{E41AB693-F5C8-45D5-90AD-3760CCBA39F9}" type="pres">
      <dgm:prSet presAssocID="{4125F785-228D-4CA6-A2CF-971773CEFBA6}" presName="Name37" presStyleLbl="parChTrans1D2" presStyleIdx="2" presStyleCnt="6" custSzX="864747"/>
      <dgm:spPr/>
    </dgm:pt>
    <dgm:pt modelId="{87EE58C9-8E30-4BBD-8C91-9AC61205E884}" type="pres">
      <dgm:prSet presAssocID="{27365161-4540-404F-A963-214AB75967B7}" presName="hierRoot2" presStyleCnt="0">
        <dgm:presLayoutVars>
          <dgm:hierBranch val="init"/>
        </dgm:presLayoutVars>
      </dgm:prSet>
      <dgm:spPr/>
    </dgm:pt>
    <dgm:pt modelId="{EA1E688C-4B94-4060-AE9B-6B9610634552}" type="pres">
      <dgm:prSet presAssocID="{27365161-4540-404F-A963-214AB75967B7}" presName="rootComposite" presStyleCnt="0"/>
      <dgm:spPr/>
    </dgm:pt>
    <dgm:pt modelId="{8B72D49C-0680-436E-A274-89CD04DF48AA}" type="pres">
      <dgm:prSet presAssocID="{27365161-4540-404F-A963-214AB75967B7}" presName="rootText" presStyleLbl="node2" presStyleIdx="2" presStyleCnt="6" custScaleX="126778">
        <dgm:presLayoutVars>
          <dgm:chPref val="3"/>
        </dgm:presLayoutVars>
      </dgm:prSet>
      <dgm:spPr/>
    </dgm:pt>
    <dgm:pt modelId="{0750BA88-70DE-4B4E-8C0A-79EA75F7C2DB}" type="pres">
      <dgm:prSet presAssocID="{27365161-4540-404F-A963-214AB75967B7}" presName="rootConnector" presStyleLbl="node2" presStyleIdx="2" presStyleCnt="6"/>
      <dgm:spPr/>
    </dgm:pt>
    <dgm:pt modelId="{A6B4B574-999F-44E2-84A9-06654455D6A1}" type="pres">
      <dgm:prSet presAssocID="{27365161-4540-404F-A963-214AB75967B7}" presName="hierChild4" presStyleCnt="0"/>
      <dgm:spPr/>
    </dgm:pt>
    <dgm:pt modelId="{B442ABE4-8CA7-47C9-B35B-EC8BAE9891A9}" type="pres">
      <dgm:prSet presAssocID="{81B4208D-F164-4C2D-A49D-E721428BC7D8}" presName="Name37" presStyleLbl="parChTrans1D3" presStyleIdx="4" presStyleCnt="14" custSzX="152480"/>
      <dgm:spPr/>
    </dgm:pt>
    <dgm:pt modelId="{EEC638B4-C53F-4257-AFB5-F3E7730B8692}" type="pres">
      <dgm:prSet presAssocID="{31AD72E2-C18F-4552-9E9A-DB32C8511EDC}" presName="hierRoot2" presStyleCnt="0">
        <dgm:presLayoutVars>
          <dgm:hierBranch val="init"/>
        </dgm:presLayoutVars>
      </dgm:prSet>
      <dgm:spPr/>
    </dgm:pt>
    <dgm:pt modelId="{88FB3903-CAB9-4356-9DA8-74417B9149CE}" type="pres">
      <dgm:prSet presAssocID="{31AD72E2-C18F-4552-9E9A-DB32C8511EDC}" presName="rootComposite" presStyleCnt="0"/>
      <dgm:spPr/>
    </dgm:pt>
    <dgm:pt modelId="{7CF4CFC0-FD74-4E9C-AC06-9FF084E2334A}" type="pres">
      <dgm:prSet presAssocID="{31AD72E2-C18F-4552-9E9A-DB32C8511EDC}" presName="rootText" presStyleLbl="node3" presStyleIdx="4" presStyleCnt="14" custScaleX="115253" custScaleY="90909">
        <dgm:presLayoutVars>
          <dgm:chPref val="3"/>
        </dgm:presLayoutVars>
      </dgm:prSet>
      <dgm:spPr/>
    </dgm:pt>
    <dgm:pt modelId="{AF16F535-5829-478C-A378-C56A6B498505}" type="pres">
      <dgm:prSet presAssocID="{31AD72E2-C18F-4552-9E9A-DB32C8511EDC}" presName="rootConnector" presStyleLbl="node3" presStyleIdx="4" presStyleCnt="14"/>
      <dgm:spPr/>
    </dgm:pt>
    <dgm:pt modelId="{985E5F00-9266-4429-846E-10A8DBC5CAA8}" type="pres">
      <dgm:prSet presAssocID="{31AD72E2-C18F-4552-9E9A-DB32C8511EDC}" presName="hierChild4" presStyleCnt="0"/>
      <dgm:spPr/>
    </dgm:pt>
    <dgm:pt modelId="{B952798B-E83B-4C2D-AA15-C1E7AEEE8077}" type="pres">
      <dgm:prSet presAssocID="{31AD72E2-C18F-4552-9E9A-DB32C8511EDC}" presName="hierChild5" presStyleCnt="0"/>
      <dgm:spPr/>
    </dgm:pt>
    <dgm:pt modelId="{1C6F0A2E-CEF9-4A91-819A-1FB9D5FD8DCC}" type="pres">
      <dgm:prSet presAssocID="{27365161-4540-404F-A963-214AB75967B7}" presName="hierChild5" presStyleCnt="0"/>
      <dgm:spPr/>
    </dgm:pt>
    <dgm:pt modelId="{FFC8FCA7-06B6-410F-A8B3-9DF5071B5A8A}" type="pres">
      <dgm:prSet presAssocID="{953589C5-0BD6-44C9-ABD5-CA0CD7B14076}" presName="Name37" presStyleLbl="parChTrans1D2" presStyleIdx="3" presStyleCnt="6" custSzX="2094756"/>
      <dgm:spPr/>
    </dgm:pt>
    <dgm:pt modelId="{F817B9DA-9E4C-4230-9A35-04D4FE12ECA5}" type="pres">
      <dgm:prSet presAssocID="{99B59DAE-CA40-4A1F-858E-A417D330382A}" presName="hierRoot2" presStyleCnt="0">
        <dgm:presLayoutVars>
          <dgm:hierBranch val="init"/>
        </dgm:presLayoutVars>
      </dgm:prSet>
      <dgm:spPr/>
    </dgm:pt>
    <dgm:pt modelId="{AE3F12EA-F6F4-4BF5-A87A-413B3CC83739}" type="pres">
      <dgm:prSet presAssocID="{99B59DAE-CA40-4A1F-858E-A417D330382A}" presName="rootComposite" presStyleCnt="0"/>
      <dgm:spPr/>
    </dgm:pt>
    <dgm:pt modelId="{F8B7C033-AD73-4B0B-9ACD-BA9E63F4F0AC}" type="pres">
      <dgm:prSet presAssocID="{99B59DAE-CA40-4A1F-858E-A417D330382A}" presName="rootText" presStyleLbl="node2" presStyleIdx="3" presStyleCnt="6" custScaleX="126778">
        <dgm:presLayoutVars>
          <dgm:chPref val="3"/>
        </dgm:presLayoutVars>
      </dgm:prSet>
      <dgm:spPr/>
    </dgm:pt>
    <dgm:pt modelId="{D2C96A22-0512-43FF-866B-51AD59C000FE}" type="pres">
      <dgm:prSet presAssocID="{99B59DAE-CA40-4A1F-858E-A417D330382A}" presName="rootConnector" presStyleLbl="node2" presStyleIdx="3" presStyleCnt="6"/>
      <dgm:spPr/>
    </dgm:pt>
    <dgm:pt modelId="{6CD23797-0FCE-4BA3-A440-49FB3CD996DE}" type="pres">
      <dgm:prSet presAssocID="{99B59DAE-CA40-4A1F-858E-A417D330382A}" presName="hierChild4" presStyleCnt="0"/>
      <dgm:spPr/>
    </dgm:pt>
    <dgm:pt modelId="{51AB0F76-71CC-4383-905E-A5ED8D48A93F}" type="pres">
      <dgm:prSet presAssocID="{99B59DAE-CA40-4A1F-858E-A417D330382A}" presName="hierChild5" presStyleCnt="0"/>
      <dgm:spPr/>
    </dgm:pt>
    <dgm:pt modelId="{25B33A26-4374-43F8-864E-3DCBAF58BCD8}" type="pres">
      <dgm:prSet presAssocID="{930507C9-C234-46E5-AE0F-628B05C81CE9}" presName="hierChild3" presStyleCnt="0"/>
      <dgm:spPr/>
    </dgm:pt>
    <dgm:pt modelId="{34CA63DD-7A3F-4734-896B-0A0E7588B511}" type="pres">
      <dgm:prSet presAssocID="{56997828-A583-41C3-845D-22A4B8A5AB75}" presName="hierRoot1" presStyleCnt="0">
        <dgm:presLayoutVars>
          <dgm:hierBranch val="init"/>
        </dgm:presLayoutVars>
      </dgm:prSet>
      <dgm:spPr/>
    </dgm:pt>
    <dgm:pt modelId="{8D25EF09-0CE2-42EF-A6F9-34AF44AD3F34}" type="pres">
      <dgm:prSet presAssocID="{56997828-A583-41C3-845D-22A4B8A5AB75}" presName="rootComposite1" presStyleCnt="0"/>
      <dgm:spPr/>
    </dgm:pt>
    <dgm:pt modelId="{0AE5B305-FFAE-4970-B873-F26DC69CC506}" type="pres">
      <dgm:prSet presAssocID="{56997828-A583-41C3-845D-22A4B8A5AB75}" presName="rootText1" presStyleLbl="node0" presStyleIdx="1" presStyleCnt="2">
        <dgm:presLayoutVars>
          <dgm:chPref val="3"/>
        </dgm:presLayoutVars>
      </dgm:prSet>
      <dgm:spPr/>
    </dgm:pt>
    <dgm:pt modelId="{FA0C4927-E44E-4A3F-9045-1E0DAD623DA6}" type="pres">
      <dgm:prSet presAssocID="{56997828-A583-41C3-845D-22A4B8A5AB75}" presName="rootConnector1" presStyleLbl="node1" presStyleIdx="0" presStyleCnt="0"/>
      <dgm:spPr/>
    </dgm:pt>
    <dgm:pt modelId="{D7C03114-EB74-46AC-92DF-40DEB6B5A97D}" type="pres">
      <dgm:prSet presAssocID="{56997828-A583-41C3-845D-22A4B8A5AB75}" presName="hierChild2" presStyleCnt="0"/>
      <dgm:spPr/>
    </dgm:pt>
    <dgm:pt modelId="{488677FF-1DEE-4DFA-A7A4-50C7AA7682B5}" type="pres">
      <dgm:prSet presAssocID="{CCDD8543-25FE-48A9-AB95-DFEFB95C6C30}" presName="Name37" presStyleLbl="parChTrans1D2" presStyleIdx="4" presStyleCnt="6" custSzX="615004"/>
      <dgm:spPr/>
    </dgm:pt>
    <dgm:pt modelId="{46788B13-6125-4B78-BEFA-6463C41DEF24}" type="pres">
      <dgm:prSet presAssocID="{613F741C-5A17-4169-A15F-39D856CB1AB5}" presName="hierRoot2" presStyleCnt="0">
        <dgm:presLayoutVars>
          <dgm:hierBranch val="init"/>
        </dgm:presLayoutVars>
      </dgm:prSet>
      <dgm:spPr/>
    </dgm:pt>
    <dgm:pt modelId="{DAE27BDD-1076-40D2-9D58-4E24C56F6F94}" type="pres">
      <dgm:prSet presAssocID="{613F741C-5A17-4169-A15F-39D856CB1AB5}" presName="rootComposite" presStyleCnt="0"/>
      <dgm:spPr/>
    </dgm:pt>
    <dgm:pt modelId="{05D1C9B4-65C8-46B9-B560-D6722E9DA0D6}" type="pres">
      <dgm:prSet presAssocID="{613F741C-5A17-4169-A15F-39D856CB1AB5}" presName="rootText" presStyleLbl="node2" presStyleIdx="4" presStyleCnt="6" custScaleX="126778">
        <dgm:presLayoutVars>
          <dgm:chPref val="3"/>
        </dgm:presLayoutVars>
      </dgm:prSet>
      <dgm:spPr/>
    </dgm:pt>
    <dgm:pt modelId="{8A833271-2255-4132-BA7C-C071378658B5}" type="pres">
      <dgm:prSet presAssocID="{613F741C-5A17-4169-A15F-39D856CB1AB5}" presName="rootConnector" presStyleLbl="node2" presStyleIdx="4" presStyleCnt="6"/>
      <dgm:spPr/>
    </dgm:pt>
    <dgm:pt modelId="{41B397D9-99A8-4DCD-8920-0193FC463088}" type="pres">
      <dgm:prSet presAssocID="{613F741C-5A17-4169-A15F-39D856CB1AB5}" presName="hierChild4" presStyleCnt="0"/>
      <dgm:spPr/>
    </dgm:pt>
    <dgm:pt modelId="{9B4DE13A-8A27-4C6F-9FE8-CCE21906A357}" type="pres">
      <dgm:prSet presAssocID="{288F3484-8F41-4BA9-A2F0-1BE54836CB27}" presName="Name37" presStyleLbl="parChTrans1D3" presStyleIdx="5" presStyleCnt="14" custSzX="152480"/>
      <dgm:spPr/>
    </dgm:pt>
    <dgm:pt modelId="{D70827B5-E49A-4265-A8F0-14D3967E3A2F}" type="pres">
      <dgm:prSet presAssocID="{0B7EB524-D9E3-45C5-BD3F-E18A8687203B}" presName="hierRoot2" presStyleCnt="0">
        <dgm:presLayoutVars>
          <dgm:hierBranch val="init"/>
        </dgm:presLayoutVars>
      </dgm:prSet>
      <dgm:spPr/>
    </dgm:pt>
    <dgm:pt modelId="{8784931A-CA09-4FBB-BD02-971E29FD2A65}" type="pres">
      <dgm:prSet presAssocID="{0B7EB524-D9E3-45C5-BD3F-E18A8687203B}" presName="rootComposite" presStyleCnt="0"/>
      <dgm:spPr/>
    </dgm:pt>
    <dgm:pt modelId="{13E25B54-E7A0-43CD-B7EC-F8DEC0B0514E}" type="pres">
      <dgm:prSet presAssocID="{0B7EB524-D9E3-45C5-BD3F-E18A8687203B}" presName="rootText" presStyleLbl="node3" presStyleIdx="5" presStyleCnt="14" custScaleX="115253" custScaleY="90909">
        <dgm:presLayoutVars>
          <dgm:chPref val="3"/>
        </dgm:presLayoutVars>
      </dgm:prSet>
      <dgm:spPr/>
    </dgm:pt>
    <dgm:pt modelId="{CC997497-8EAE-4509-BB95-B565DB4792F6}" type="pres">
      <dgm:prSet presAssocID="{0B7EB524-D9E3-45C5-BD3F-E18A8687203B}" presName="rootConnector" presStyleLbl="node3" presStyleIdx="5" presStyleCnt="14"/>
      <dgm:spPr/>
    </dgm:pt>
    <dgm:pt modelId="{C873044C-4310-41F8-8298-C3F149B49B50}" type="pres">
      <dgm:prSet presAssocID="{0B7EB524-D9E3-45C5-BD3F-E18A8687203B}" presName="hierChild4" presStyleCnt="0"/>
      <dgm:spPr/>
    </dgm:pt>
    <dgm:pt modelId="{1FD72C14-AE1E-4082-B45C-8F80E4A108E1}" type="pres">
      <dgm:prSet presAssocID="{0B7EB524-D9E3-45C5-BD3F-E18A8687203B}" presName="hierChild5" presStyleCnt="0"/>
      <dgm:spPr/>
    </dgm:pt>
    <dgm:pt modelId="{5FE9EC29-3DFC-47E0-A13B-0369278498E4}" type="pres">
      <dgm:prSet presAssocID="{13E51920-EE7E-40D1-9B07-152A40E32B0E}" presName="Name37" presStyleLbl="parChTrans1D3" presStyleIdx="6" presStyleCnt="14" custSzX="152480"/>
      <dgm:spPr/>
    </dgm:pt>
    <dgm:pt modelId="{9A171D55-1F60-4972-B632-E1D2182C24A8}" type="pres">
      <dgm:prSet presAssocID="{97A6B821-41B5-472F-AB29-DBF14DFF3972}" presName="hierRoot2" presStyleCnt="0">
        <dgm:presLayoutVars>
          <dgm:hierBranch val="init"/>
        </dgm:presLayoutVars>
      </dgm:prSet>
      <dgm:spPr/>
    </dgm:pt>
    <dgm:pt modelId="{980F1B16-D3C3-4263-8300-AE6620FBE3BC}" type="pres">
      <dgm:prSet presAssocID="{97A6B821-41B5-472F-AB29-DBF14DFF3972}" presName="rootComposite" presStyleCnt="0"/>
      <dgm:spPr/>
    </dgm:pt>
    <dgm:pt modelId="{CEB31269-C806-4FB2-93E8-3EAAF26DD41D}" type="pres">
      <dgm:prSet presAssocID="{97A6B821-41B5-472F-AB29-DBF14DFF3972}" presName="rootText" presStyleLbl="node3" presStyleIdx="6" presStyleCnt="14" custScaleX="115253" custScaleY="90909">
        <dgm:presLayoutVars>
          <dgm:chPref val="3"/>
        </dgm:presLayoutVars>
      </dgm:prSet>
      <dgm:spPr/>
    </dgm:pt>
    <dgm:pt modelId="{F8208FEE-698A-4651-A0EF-85628D6C7FED}" type="pres">
      <dgm:prSet presAssocID="{97A6B821-41B5-472F-AB29-DBF14DFF3972}" presName="rootConnector" presStyleLbl="node3" presStyleIdx="6" presStyleCnt="14"/>
      <dgm:spPr/>
    </dgm:pt>
    <dgm:pt modelId="{2D523365-153F-4085-AAE8-C22162F33E87}" type="pres">
      <dgm:prSet presAssocID="{97A6B821-41B5-472F-AB29-DBF14DFF3972}" presName="hierChild4" presStyleCnt="0"/>
      <dgm:spPr/>
    </dgm:pt>
    <dgm:pt modelId="{C8CF0A85-92C5-403B-BA81-22FDF08D124E}" type="pres">
      <dgm:prSet presAssocID="{97A6B821-41B5-472F-AB29-DBF14DFF3972}" presName="hierChild5" presStyleCnt="0"/>
      <dgm:spPr/>
    </dgm:pt>
    <dgm:pt modelId="{5A30FA3C-49E6-425D-A830-9821230F11A4}" type="pres">
      <dgm:prSet presAssocID="{2B309B69-0F68-4006-A880-12CCCC2D8840}" presName="Name37" presStyleLbl="parChTrans1D3" presStyleIdx="7" presStyleCnt="14" custSzX="152480"/>
      <dgm:spPr/>
    </dgm:pt>
    <dgm:pt modelId="{F0E21EDB-7D6F-4326-B014-0D25E2DE1597}" type="pres">
      <dgm:prSet presAssocID="{10BD82ED-7B0E-48D9-9986-B7D7686F8103}" presName="hierRoot2" presStyleCnt="0">
        <dgm:presLayoutVars>
          <dgm:hierBranch val="init"/>
        </dgm:presLayoutVars>
      </dgm:prSet>
      <dgm:spPr/>
    </dgm:pt>
    <dgm:pt modelId="{DCEB051A-277D-4D94-855D-6A8703CA17EE}" type="pres">
      <dgm:prSet presAssocID="{10BD82ED-7B0E-48D9-9986-B7D7686F8103}" presName="rootComposite" presStyleCnt="0"/>
      <dgm:spPr/>
    </dgm:pt>
    <dgm:pt modelId="{211BFCC9-B44F-40BA-8863-61241FA77B0A}" type="pres">
      <dgm:prSet presAssocID="{10BD82ED-7B0E-48D9-9986-B7D7686F8103}" presName="rootText" presStyleLbl="node3" presStyleIdx="7" presStyleCnt="14" custScaleX="115253" custScaleY="90909">
        <dgm:presLayoutVars>
          <dgm:chPref val="3"/>
        </dgm:presLayoutVars>
      </dgm:prSet>
      <dgm:spPr/>
    </dgm:pt>
    <dgm:pt modelId="{59827B70-C9BD-4232-876D-CDB31069BBC4}" type="pres">
      <dgm:prSet presAssocID="{10BD82ED-7B0E-48D9-9986-B7D7686F8103}" presName="rootConnector" presStyleLbl="node3" presStyleIdx="7" presStyleCnt="14"/>
      <dgm:spPr/>
    </dgm:pt>
    <dgm:pt modelId="{7758FBFE-4542-44E5-A8A7-026AFF08651B}" type="pres">
      <dgm:prSet presAssocID="{10BD82ED-7B0E-48D9-9986-B7D7686F8103}" presName="hierChild4" presStyleCnt="0"/>
      <dgm:spPr/>
    </dgm:pt>
    <dgm:pt modelId="{739C6952-6D38-4137-AAC8-ADDB6167FA60}" type="pres">
      <dgm:prSet presAssocID="{10BD82ED-7B0E-48D9-9986-B7D7686F8103}" presName="hierChild5" presStyleCnt="0"/>
      <dgm:spPr/>
    </dgm:pt>
    <dgm:pt modelId="{86F5F739-52BE-4838-8E95-A21F37C736C2}" type="pres">
      <dgm:prSet presAssocID="{01445CBE-1A9C-4577-BA4B-35241E2F6115}" presName="Name37" presStyleLbl="parChTrans1D3" presStyleIdx="8" presStyleCnt="14" custSzX="152480"/>
      <dgm:spPr/>
    </dgm:pt>
    <dgm:pt modelId="{29FF592A-E88B-413F-A4A9-63EF694D3562}" type="pres">
      <dgm:prSet presAssocID="{183636DA-121D-42B4-9072-27113EC98E25}" presName="hierRoot2" presStyleCnt="0">
        <dgm:presLayoutVars>
          <dgm:hierBranch val="init"/>
        </dgm:presLayoutVars>
      </dgm:prSet>
      <dgm:spPr/>
    </dgm:pt>
    <dgm:pt modelId="{74F8DDCA-B176-4683-80B6-A4C14E925651}" type="pres">
      <dgm:prSet presAssocID="{183636DA-121D-42B4-9072-27113EC98E25}" presName="rootComposite" presStyleCnt="0"/>
      <dgm:spPr/>
    </dgm:pt>
    <dgm:pt modelId="{535DC5BD-F816-4362-BF28-496355FEC036}" type="pres">
      <dgm:prSet presAssocID="{183636DA-121D-42B4-9072-27113EC98E25}" presName="rootText" presStyleLbl="node3" presStyleIdx="8" presStyleCnt="14" custScaleX="115253" custScaleY="90909">
        <dgm:presLayoutVars>
          <dgm:chPref val="3"/>
        </dgm:presLayoutVars>
      </dgm:prSet>
      <dgm:spPr/>
    </dgm:pt>
    <dgm:pt modelId="{EFF52A3E-5386-4ED9-ABC4-F069993F2F83}" type="pres">
      <dgm:prSet presAssocID="{183636DA-121D-42B4-9072-27113EC98E25}" presName="rootConnector" presStyleLbl="node3" presStyleIdx="8" presStyleCnt="14"/>
      <dgm:spPr/>
    </dgm:pt>
    <dgm:pt modelId="{80372D06-4A12-455F-95EF-2BCB56A2DAAF}" type="pres">
      <dgm:prSet presAssocID="{183636DA-121D-42B4-9072-27113EC98E25}" presName="hierChild4" presStyleCnt="0"/>
      <dgm:spPr/>
    </dgm:pt>
    <dgm:pt modelId="{51E4EB4C-3E71-4B26-9BB7-5A1B472C2F4A}" type="pres">
      <dgm:prSet presAssocID="{183636DA-121D-42B4-9072-27113EC98E25}" presName="hierChild5" presStyleCnt="0"/>
      <dgm:spPr/>
    </dgm:pt>
    <dgm:pt modelId="{9EB2B3FE-0814-4ADF-B6AA-EFE5588AE12B}" type="pres">
      <dgm:prSet presAssocID="{84AED77F-B715-480E-A820-54C0D6A6C1A1}" presName="Name37" presStyleLbl="parChTrans1D3" presStyleIdx="9" presStyleCnt="14" custSzX="152480"/>
      <dgm:spPr/>
    </dgm:pt>
    <dgm:pt modelId="{7CD78B6D-54DD-4A92-BA02-65F189F23280}" type="pres">
      <dgm:prSet presAssocID="{63B05C57-ED64-47C1-B296-9E2BCEAE8DD8}" presName="hierRoot2" presStyleCnt="0">
        <dgm:presLayoutVars>
          <dgm:hierBranch val="init"/>
        </dgm:presLayoutVars>
      </dgm:prSet>
      <dgm:spPr/>
    </dgm:pt>
    <dgm:pt modelId="{7810252F-534C-43C2-951B-FB6851C46B36}" type="pres">
      <dgm:prSet presAssocID="{63B05C57-ED64-47C1-B296-9E2BCEAE8DD8}" presName="rootComposite" presStyleCnt="0"/>
      <dgm:spPr/>
    </dgm:pt>
    <dgm:pt modelId="{C9B54C52-E695-4336-A0D3-7B1B7709E355}" type="pres">
      <dgm:prSet presAssocID="{63B05C57-ED64-47C1-B296-9E2BCEAE8DD8}" presName="rootText" presStyleLbl="node3" presStyleIdx="9" presStyleCnt="14" custScaleX="115253" custScaleY="90909">
        <dgm:presLayoutVars>
          <dgm:chPref val="3"/>
        </dgm:presLayoutVars>
      </dgm:prSet>
      <dgm:spPr/>
    </dgm:pt>
    <dgm:pt modelId="{8EAFA8FB-1013-4044-BE72-F4012DD3966C}" type="pres">
      <dgm:prSet presAssocID="{63B05C57-ED64-47C1-B296-9E2BCEAE8DD8}" presName="rootConnector" presStyleLbl="node3" presStyleIdx="9" presStyleCnt="14"/>
      <dgm:spPr/>
    </dgm:pt>
    <dgm:pt modelId="{84BC9008-285C-497C-9A7B-D0B86136FC0E}" type="pres">
      <dgm:prSet presAssocID="{63B05C57-ED64-47C1-B296-9E2BCEAE8DD8}" presName="hierChild4" presStyleCnt="0"/>
      <dgm:spPr/>
    </dgm:pt>
    <dgm:pt modelId="{1AEC5C21-20A1-4C88-A28C-315021CDB89E}" type="pres">
      <dgm:prSet presAssocID="{63B05C57-ED64-47C1-B296-9E2BCEAE8DD8}" presName="hierChild5" presStyleCnt="0"/>
      <dgm:spPr/>
    </dgm:pt>
    <dgm:pt modelId="{20873101-E90B-4AC5-B45B-318DAB936E58}" type="pres">
      <dgm:prSet presAssocID="{51084AF6-DC8C-4E19-B0B8-A5A976376001}" presName="Name37" presStyleLbl="parChTrans1D3" presStyleIdx="10" presStyleCnt="14" custSzX="152480"/>
      <dgm:spPr/>
    </dgm:pt>
    <dgm:pt modelId="{12069C68-ACCE-40DA-BE1A-15D134A11198}" type="pres">
      <dgm:prSet presAssocID="{8DC380EB-0C7A-462C-A996-F539B4F089F6}" presName="hierRoot2" presStyleCnt="0">
        <dgm:presLayoutVars>
          <dgm:hierBranch val="init"/>
        </dgm:presLayoutVars>
      </dgm:prSet>
      <dgm:spPr/>
    </dgm:pt>
    <dgm:pt modelId="{84DCE9D4-9B72-40F1-8EC6-07A9B1F710FE}" type="pres">
      <dgm:prSet presAssocID="{8DC380EB-0C7A-462C-A996-F539B4F089F6}" presName="rootComposite" presStyleCnt="0"/>
      <dgm:spPr/>
    </dgm:pt>
    <dgm:pt modelId="{7BC1CC43-B779-4B27-8206-32BEF7959404}" type="pres">
      <dgm:prSet presAssocID="{8DC380EB-0C7A-462C-A996-F539B4F089F6}" presName="rootText" presStyleLbl="node3" presStyleIdx="10" presStyleCnt="14" custScaleX="115253" custScaleY="90909">
        <dgm:presLayoutVars>
          <dgm:chPref val="3"/>
        </dgm:presLayoutVars>
      </dgm:prSet>
      <dgm:spPr/>
    </dgm:pt>
    <dgm:pt modelId="{F73A2A53-AB22-4327-B837-FE5775E71FB9}" type="pres">
      <dgm:prSet presAssocID="{8DC380EB-0C7A-462C-A996-F539B4F089F6}" presName="rootConnector" presStyleLbl="node3" presStyleIdx="10" presStyleCnt="14"/>
      <dgm:spPr/>
    </dgm:pt>
    <dgm:pt modelId="{11D9D9EE-3F07-4CD4-A82A-1D5FE6049C84}" type="pres">
      <dgm:prSet presAssocID="{8DC380EB-0C7A-462C-A996-F539B4F089F6}" presName="hierChild4" presStyleCnt="0"/>
      <dgm:spPr/>
    </dgm:pt>
    <dgm:pt modelId="{32B1E568-B176-4CA5-933B-961CD1CBD9E4}" type="pres">
      <dgm:prSet presAssocID="{8DC380EB-0C7A-462C-A996-F539B4F089F6}" presName="hierChild5" presStyleCnt="0"/>
      <dgm:spPr/>
    </dgm:pt>
    <dgm:pt modelId="{FEDA72F9-A4BE-4587-9B4D-A5A602C88D57}" type="pres">
      <dgm:prSet presAssocID="{72206FC8-6A15-405E-A9F7-84DCFCDCCD11}" presName="Name37" presStyleLbl="parChTrans1D3" presStyleIdx="11" presStyleCnt="14" custSzX="152480"/>
      <dgm:spPr/>
    </dgm:pt>
    <dgm:pt modelId="{1560F723-71B2-4F70-AA88-CCC17BD7B8C7}" type="pres">
      <dgm:prSet presAssocID="{E8373570-22AC-48AD-BD3D-27327F087CF4}" presName="hierRoot2" presStyleCnt="0">
        <dgm:presLayoutVars>
          <dgm:hierBranch val="init"/>
        </dgm:presLayoutVars>
      </dgm:prSet>
      <dgm:spPr/>
    </dgm:pt>
    <dgm:pt modelId="{66995F0D-96B7-4908-9F2D-08646813FE49}" type="pres">
      <dgm:prSet presAssocID="{E8373570-22AC-48AD-BD3D-27327F087CF4}" presName="rootComposite" presStyleCnt="0"/>
      <dgm:spPr/>
    </dgm:pt>
    <dgm:pt modelId="{D559D2D3-4B13-4907-8A7F-E62328A7B416}" type="pres">
      <dgm:prSet presAssocID="{E8373570-22AC-48AD-BD3D-27327F087CF4}" presName="rootText" presStyleLbl="node3" presStyleIdx="11" presStyleCnt="14" custScaleX="90909" custScaleY="90909">
        <dgm:presLayoutVars>
          <dgm:chPref val="3"/>
        </dgm:presLayoutVars>
      </dgm:prSet>
      <dgm:spPr/>
    </dgm:pt>
    <dgm:pt modelId="{BC106111-3A0C-4B43-A476-58A19019AA2E}" type="pres">
      <dgm:prSet presAssocID="{E8373570-22AC-48AD-BD3D-27327F087CF4}" presName="rootConnector" presStyleLbl="node3" presStyleIdx="11" presStyleCnt="14"/>
      <dgm:spPr/>
    </dgm:pt>
    <dgm:pt modelId="{243CCD5B-C981-4CC4-B11E-1F1A1DFC9A0B}" type="pres">
      <dgm:prSet presAssocID="{E8373570-22AC-48AD-BD3D-27327F087CF4}" presName="hierChild4" presStyleCnt="0"/>
      <dgm:spPr/>
    </dgm:pt>
    <dgm:pt modelId="{05CF67E8-467F-463D-A5E0-D3F3D5737FBF}" type="pres">
      <dgm:prSet presAssocID="{E8373570-22AC-48AD-BD3D-27327F087CF4}" presName="hierChild5" presStyleCnt="0"/>
      <dgm:spPr/>
    </dgm:pt>
    <dgm:pt modelId="{321B4092-F62E-4819-8E69-12A114EF726C}" type="pres">
      <dgm:prSet presAssocID="{613F741C-5A17-4169-A15F-39D856CB1AB5}" presName="hierChild5" presStyleCnt="0"/>
      <dgm:spPr/>
    </dgm:pt>
    <dgm:pt modelId="{DCAF3431-0C08-4E7A-B656-612CAD50D452}" type="pres">
      <dgm:prSet presAssocID="{A8CC6855-EFEF-42C9-BA88-5E4286CC73AF}" presName="Name37" presStyleLbl="parChTrans1D2" presStyleIdx="5" presStyleCnt="6" custSzX="615004"/>
      <dgm:spPr/>
    </dgm:pt>
    <dgm:pt modelId="{40A425E1-C88B-496F-A2CF-BD23E7B8DF91}" type="pres">
      <dgm:prSet presAssocID="{F38496AC-B82A-4510-BD26-6A3FF244F0BA}" presName="hierRoot2" presStyleCnt="0">
        <dgm:presLayoutVars>
          <dgm:hierBranch val="init"/>
        </dgm:presLayoutVars>
      </dgm:prSet>
      <dgm:spPr/>
    </dgm:pt>
    <dgm:pt modelId="{5B45DEF9-27DE-419C-9256-3DA6EEAE57B4}" type="pres">
      <dgm:prSet presAssocID="{F38496AC-B82A-4510-BD26-6A3FF244F0BA}" presName="rootComposite" presStyleCnt="0"/>
      <dgm:spPr/>
    </dgm:pt>
    <dgm:pt modelId="{1CB5FA49-36C8-4A9B-A910-438FF5CEAC00}" type="pres">
      <dgm:prSet presAssocID="{F38496AC-B82A-4510-BD26-6A3FF244F0BA}" presName="rootText" presStyleLbl="node2" presStyleIdx="5" presStyleCnt="6" custScaleX="126778">
        <dgm:presLayoutVars>
          <dgm:chPref val="3"/>
        </dgm:presLayoutVars>
      </dgm:prSet>
      <dgm:spPr/>
    </dgm:pt>
    <dgm:pt modelId="{E48F69E9-33AF-4A92-8762-D7CDDB8BBD60}" type="pres">
      <dgm:prSet presAssocID="{F38496AC-B82A-4510-BD26-6A3FF244F0BA}" presName="rootConnector" presStyleLbl="node2" presStyleIdx="5" presStyleCnt="6"/>
      <dgm:spPr/>
    </dgm:pt>
    <dgm:pt modelId="{BCB1D79A-96AB-4F4E-822F-A49B82DDBC32}" type="pres">
      <dgm:prSet presAssocID="{F38496AC-B82A-4510-BD26-6A3FF244F0BA}" presName="hierChild4" presStyleCnt="0"/>
      <dgm:spPr/>
    </dgm:pt>
    <dgm:pt modelId="{02133548-2893-4A24-9ACD-ECD7E3385D0D}" type="pres">
      <dgm:prSet presAssocID="{2A2E7C18-0FE3-4386-AA05-0269B62B8E39}" presName="Name37" presStyleLbl="parChTrans1D3" presStyleIdx="12" presStyleCnt="14" custSzX="152480"/>
      <dgm:spPr/>
    </dgm:pt>
    <dgm:pt modelId="{BCA9BC59-9688-4EB1-81EF-89FE7533D5C1}" type="pres">
      <dgm:prSet presAssocID="{DFAEB456-3C9B-4B30-936B-F192031D8F95}" presName="hierRoot2" presStyleCnt="0">
        <dgm:presLayoutVars>
          <dgm:hierBranch val="init"/>
        </dgm:presLayoutVars>
      </dgm:prSet>
      <dgm:spPr/>
    </dgm:pt>
    <dgm:pt modelId="{2734BBF3-8CFD-4045-A6E2-64DD689E7EBF}" type="pres">
      <dgm:prSet presAssocID="{DFAEB456-3C9B-4B30-936B-F192031D8F95}" presName="rootComposite" presStyleCnt="0"/>
      <dgm:spPr/>
    </dgm:pt>
    <dgm:pt modelId="{15C09F15-321C-4ACC-906E-FCB6A31CC593}" type="pres">
      <dgm:prSet presAssocID="{DFAEB456-3C9B-4B30-936B-F192031D8F95}" presName="rootText" presStyleLbl="node3" presStyleIdx="12" presStyleCnt="14" custScaleX="115253" custScaleY="90909">
        <dgm:presLayoutVars>
          <dgm:chPref val="3"/>
        </dgm:presLayoutVars>
      </dgm:prSet>
      <dgm:spPr/>
    </dgm:pt>
    <dgm:pt modelId="{CE86F115-7E93-4F0F-822D-BC977D6D8C32}" type="pres">
      <dgm:prSet presAssocID="{DFAEB456-3C9B-4B30-936B-F192031D8F95}" presName="rootConnector" presStyleLbl="node3" presStyleIdx="12" presStyleCnt="14"/>
      <dgm:spPr/>
    </dgm:pt>
    <dgm:pt modelId="{A813AF4B-51B4-48BE-9A85-B0F63DF42240}" type="pres">
      <dgm:prSet presAssocID="{DFAEB456-3C9B-4B30-936B-F192031D8F95}" presName="hierChild4" presStyleCnt="0"/>
      <dgm:spPr/>
    </dgm:pt>
    <dgm:pt modelId="{FCC87022-E3DB-4607-88CD-D441D57F1ECF}" type="pres">
      <dgm:prSet presAssocID="{DFAEB456-3C9B-4B30-936B-F192031D8F95}" presName="hierChild5" presStyleCnt="0"/>
      <dgm:spPr/>
    </dgm:pt>
    <dgm:pt modelId="{9D65676D-0912-46CE-BF31-33F478F11B07}" type="pres">
      <dgm:prSet presAssocID="{BF4800B0-ACD5-4684-8618-8D90EDD639EA}" presName="Name37" presStyleLbl="parChTrans1D3" presStyleIdx="13" presStyleCnt="14" custSzX="152480"/>
      <dgm:spPr/>
    </dgm:pt>
    <dgm:pt modelId="{72CD31E8-D247-4F44-998C-3843C1983834}" type="pres">
      <dgm:prSet presAssocID="{AB97D93E-183B-4A59-8888-78D9A6F09C0B}" presName="hierRoot2" presStyleCnt="0">
        <dgm:presLayoutVars>
          <dgm:hierBranch val="init"/>
        </dgm:presLayoutVars>
      </dgm:prSet>
      <dgm:spPr/>
    </dgm:pt>
    <dgm:pt modelId="{1F861AF4-F103-48F3-8281-3FEC0B872958}" type="pres">
      <dgm:prSet presAssocID="{AB97D93E-183B-4A59-8888-78D9A6F09C0B}" presName="rootComposite" presStyleCnt="0"/>
      <dgm:spPr/>
    </dgm:pt>
    <dgm:pt modelId="{DE4011B5-0FF6-4680-B294-72FE93C83906}" type="pres">
      <dgm:prSet presAssocID="{AB97D93E-183B-4A59-8888-78D9A6F09C0B}" presName="rootText" presStyleLbl="node3" presStyleIdx="13" presStyleCnt="14" custScaleX="115253" custScaleY="90909">
        <dgm:presLayoutVars>
          <dgm:chPref val="3"/>
        </dgm:presLayoutVars>
      </dgm:prSet>
      <dgm:spPr/>
    </dgm:pt>
    <dgm:pt modelId="{CA80E201-F282-4967-8337-B260DE793594}" type="pres">
      <dgm:prSet presAssocID="{AB97D93E-183B-4A59-8888-78D9A6F09C0B}" presName="rootConnector" presStyleLbl="node3" presStyleIdx="13" presStyleCnt="14"/>
      <dgm:spPr/>
    </dgm:pt>
    <dgm:pt modelId="{279E994C-2678-4322-80F1-DD6A16B74399}" type="pres">
      <dgm:prSet presAssocID="{AB97D93E-183B-4A59-8888-78D9A6F09C0B}" presName="hierChild4" presStyleCnt="0"/>
      <dgm:spPr/>
    </dgm:pt>
    <dgm:pt modelId="{AA742A02-1A98-4F56-91C3-CF33D7823CD3}" type="pres">
      <dgm:prSet presAssocID="{AB97D93E-183B-4A59-8888-78D9A6F09C0B}" presName="hierChild5" presStyleCnt="0"/>
      <dgm:spPr/>
    </dgm:pt>
    <dgm:pt modelId="{11BA30FD-0774-47B9-93A3-9FAEAFFA037D}" type="pres">
      <dgm:prSet presAssocID="{F38496AC-B82A-4510-BD26-6A3FF244F0BA}" presName="hierChild5" presStyleCnt="0"/>
      <dgm:spPr/>
    </dgm:pt>
    <dgm:pt modelId="{5372FE38-5BBE-41F3-8B9B-22E80C25D727}" type="pres">
      <dgm:prSet presAssocID="{56997828-A583-41C3-845D-22A4B8A5AB75}" presName="hierChild3" presStyleCnt="0"/>
      <dgm:spPr/>
    </dgm:pt>
  </dgm:ptLst>
  <dgm:cxnLst>
    <dgm:cxn modelId="{ADFB1804-A968-44E7-9927-42AA19BE997C}" srcId="{F38496AC-B82A-4510-BD26-6A3FF244F0BA}" destId="{DFAEB456-3C9B-4B30-936B-F192031D8F95}" srcOrd="0" destOrd="0" parTransId="{2A2E7C18-0FE3-4386-AA05-0269B62B8E39}" sibTransId="{FAF65A9E-4412-4147-8556-473696A46BB2}"/>
    <dgm:cxn modelId="{E9742C04-7FE1-4733-82A3-41884431F0AA}" srcId="{C016B72D-FD40-4A32-8F0B-619D28909310}" destId="{9384A2FA-8B04-4EC9-BC7D-57FDB547A0F6}" srcOrd="2" destOrd="0" parTransId="{7FFF07AD-1300-4867-AC76-C9074786EF27}" sibTransId="{D412CE05-487A-4A04-8334-D463C41B66F7}"/>
    <dgm:cxn modelId="{CDC95904-FF26-47E8-943E-3738D63F81CA}" srcId="{8A6E4E61-906C-49AB-BB62-854F34F80D05}" destId="{5CCD2F13-F033-4D4C-B618-916C373257BE}" srcOrd="0" destOrd="0" parTransId="{BBB3F98C-870D-45B8-A6F8-C7E90889FFC4}" sibTransId="{28E6530B-70DD-4A3C-90EE-210AA9650C3F}"/>
    <dgm:cxn modelId="{EFD5A904-9C58-44F0-A0F8-37D2E2CED10F}" type="presOf" srcId="{AB97D93E-183B-4A59-8888-78D9A6F09C0B}" destId="{DE4011B5-0FF6-4680-B294-72FE93C83906}" srcOrd="0" destOrd="0" presId="urn:microsoft.com/office/officeart/2005/8/layout/orgChart1"/>
    <dgm:cxn modelId="{B4D41305-360A-41F1-ACB7-80DE04C59F53}" srcId="{930507C9-C234-46E5-AE0F-628B05C81CE9}" destId="{27365161-4540-404F-A963-214AB75967B7}" srcOrd="2" destOrd="0" parTransId="{4125F785-228D-4CA6-A2CF-971773CEFBA6}" sibTransId="{C9415E1D-DFCE-4104-BDD2-B0F30BF76EBD}"/>
    <dgm:cxn modelId="{E632B905-0679-40E4-81A5-194FFF5CA042}" type="presOf" srcId="{F38496AC-B82A-4510-BD26-6A3FF244F0BA}" destId="{E48F69E9-33AF-4A92-8762-D7CDDB8BBD60}" srcOrd="1" destOrd="0" presId="urn:microsoft.com/office/officeart/2005/8/layout/orgChart1"/>
    <dgm:cxn modelId="{B1A15409-30B2-48ED-B27C-1D573A07A8F8}" type="presOf" srcId="{4BC4FAF9-678C-4FDC-8716-A476A762CFF7}" destId="{6A96F909-BCD2-4409-991E-F1062114501A}" srcOrd="0" destOrd="0" presId="urn:microsoft.com/office/officeart/2005/8/layout/orgChart1"/>
    <dgm:cxn modelId="{8595480D-B2B9-4FAF-98B8-2C131FDBF5C0}" type="presOf" srcId="{4D4C3040-8B31-4AF4-843A-9C2055B50C6B}" destId="{79A541F3-2D07-49F0-AE18-330538BB57FA}" srcOrd="0" destOrd="0" presId="urn:microsoft.com/office/officeart/2005/8/layout/orgChart1"/>
    <dgm:cxn modelId="{82831C0F-6054-4A6B-BC5E-E61858CC06FE}" srcId="{613F741C-5A17-4169-A15F-39D856CB1AB5}" destId="{8DC380EB-0C7A-462C-A996-F539B4F089F6}" srcOrd="5" destOrd="0" parTransId="{51084AF6-DC8C-4E19-B0B8-A5A976376001}" sibTransId="{A7CC3BDA-310F-4989-93BD-6D64D9F15D71}"/>
    <dgm:cxn modelId="{B31A4712-793D-4196-9527-0BF58BC527A9}" type="presOf" srcId="{5CCD2F13-F033-4D4C-B618-916C373257BE}" destId="{5D055DD8-25F4-4B42-BA88-D05E8FD79AC8}" srcOrd="0" destOrd="0" presId="urn:microsoft.com/office/officeart/2005/8/layout/orgChart1"/>
    <dgm:cxn modelId="{1B7AFC13-742E-4EEE-8EB6-83466D80D253}" type="presOf" srcId="{DD9E4FB1-B910-46FC-A4FC-F355A7E0EE33}" destId="{7711C0D7-C908-4A1A-9745-62163998AE6B}" srcOrd="0" destOrd="0" presId="urn:microsoft.com/office/officeart/2005/8/layout/orgChart1"/>
    <dgm:cxn modelId="{A7651316-C77F-4C9C-B403-09369F0D9B72}" srcId="{613F741C-5A17-4169-A15F-39D856CB1AB5}" destId="{63B05C57-ED64-47C1-B296-9E2BCEAE8DD8}" srcOrd="4" destOrd="0" parTransId="{84AED77F-B715-480E-A820-54C0D6A6C1A1}" sibTransId="{0231925A-9588-41A9-A0D7-4FDDF12235FC}"/>
    <dgm:cxn modelId="{EF8F0F17-D46F-4BA2-AA85-9BC91132731C}" type="presOf" srcId="{930507C9-C234-46E5-AE0F-628B05C81CE9}" destId="{EE434971-274C-4B55-9E87-F35B77A16066}" srcOrd="0" destOrd="0" presId="urn:microsoft.com/office/officeart/2005/8/layout/orgChart1"/>
    <dgm:cxn modelId="{A255FB19-D2E3-4B90-A8C2-B4786FC319F1}" srcId="{AF8F9087-C8C4-4C9E-856E-2243B34DED28}" destId="{930507C9-C234-46E5-AE0F-628B05C81CE9}" srcOrd="0" destOrd="0" parTransId="{F5B9FA72-FD4B-4479-9B5A-74F2CB65549C}" sibTransId="{DBDD61F5-5D43-4EDE-8914-71D2681BAD1A}"/>
    <dgm:cxn modelId="{63E14D1C-DC34-4BA4-92DD-08F92508D100}" type="presOf" srcId="{99B59DAE-CA40-4A1F-858E-A417D330382A}" destId="{D2C96A22-0512-43FF-866B-51AD59C000FE}" srcOrd="1" destOrd="0" presId="urn:microsoft.com/office/officeart/2005/8/layout/orgChart1"/>
    <dgm:cxn modelId="{843A771E-D37B-404C-AE9B-D191A3012DC7}" type="presOf" srcId="{288F3484-8F41-4BA9-A2F0-1BE54836CB27}" destId="{9B4DE13A-8A27-4C6F-9FE8-CCE21906A357}" srcOrd="0" destOrd="0" presId="urn:microsoft.com/office/officeart/2005/8/layout/orgChart1"/>
    <dgm:cxn modelId="{7C437326-056B-4DBA-AD85-D54ABFAA0FB0}" type="presOf" srcId="{DFAEB456-3C9B-4B30-936B-F192031D8F95}" destId="{15C09F15-321C-4ACC-906E-FCB6A31CC593}" srcOrd="0" destOrd="0" presId="urn:microsoft.com/office/officeart/2005/8/layout/orgChart1"/>
    <dgm:cxn modelId="{7E114D27-6331-4019-8101-6A0F8870AA6F}" type="presOf" srcId="{BBB3F98C-870D-45B8-A6F8-C7E90889FFC4}" destId="{1612C71F-27ED-42E4-BC0F-DA6BEB54DE4E}" srcOrd="0" destOrd="0" presId="urn:microsoft.com/office/officeart/2005/8/layout/orgChart1"/>
    <dgm:cxn modelId="{D8EA2829-7B6C-435D-AF47-B34D9C4CFDA2}" type="presOf" srcId="{A8CC6855-EFEF-42C9-BA88-5E4286CC73AF}" destId="{DCAF3431-0C08-4E7A-B656-612CAD50D452}" srcOrd="0" destOrd="0" presId="urn:microsoft.com/office/officeart/2005/8/layout/orgChart1"/>
    <dgm:cxn modelId="{A4A64229-7319-416C-BD03-BC38629D8E32}" type="presOf" srcId="{5052EE8B-6366-4EAE-B8BC-579E8980A901}" destId="{C535C51F-5896-425D-8E9C-5A36190E487A}" srcOrd="0" destOrd="0" presId="urn:microsoft.com/office/officeart/2005/8/layout/orgChart1"/>
    <dgm:cxn modelId="{EF65DA2A-3E84-40CB-98CB-0445527BC5CA}" type="presOf" srcId="{B0387899-52D6-4658-A3B9-264F1E80211D}" destId="{ED19A7CE-BB30-4B81-9057-FF61BF6EBFE3}" srcOrd="1" destOrd="0" presId="urn:microsoft.com/office/officeart/2005/8/layout/orgChart1"/>
    <dgm:cxn modelId="{88BBB62E-9011-4172-BE40-94986408FA67}" srcId="{613F741C-5A17-4169-A15F-39D856CB1AB5}" destId="{97A6B821-41B5-472F-AB29-DBF14DFF3972}" srcOrd="1" destOrd="0" parTransId="{13E51920-EE7E-40D1-9B07-152A40E32B0E}" sibTransId="{757BF8FA-8CBF-41EF-BE89-28DDAC657170}"/>
    <dgm:cxn modelId="{B6AA6A2F-BC51-458D-BDAF-BEFC3764674E}" type="presOf" srcId="{81B4208D-F164-4C2D-A49D-E721428BC7D8}" destId="{B442ABE4-8CA7-47C9-B35B-EC8BAE9891A9}" srcOrd="0" destOrd="0" presId="urn:microsoft.com/office/officeart/2005/8/layout/orgChart1"/>
    <dgm:cxn modelId="{903A0232-61A3-4187-A4BA-BB2D1CD408D3}" type="presOf" srcId="{6A4F2F7A-F190-41EA-BBAF-7A4038645D43}" destId="{0E8CEE00-AFC5-40B7-8131-18A9C6A3C448}" srcOrd="0" destOrd="0" presId="urn:microsoft.com/office/officeart/2005/8/layout/orgChart1"/>
    <dgm:cxn modelId="{54A7C037-04B1-416F-AE25-08FE3848292D}" type="presOf" srcId="{51084AF6-DC8C-4E19-B0B8-A5A976376001}" destId="{20873101-E90B-4AC5-B45B-318DAB936E58}" srcOrd="0" destOrd="0" presId="urn:microsoft.com/office/officeart/2005/8/layout/orgChart1"/>
    <dgm:cxn modelId="{27F5C53A-F972-465A-AA24-A115358B04BA}" type="presOf" srcId="{FD7ABB7E-2461-4F7A-8423-B4FFCED9347F}" destId="{7758E6E3-0206-4746-AACB-C9533BE41272}" srcOrd="0" destOrd="0" presId="urn:microsoft.com/office/officeart/2005/8/layout/orgChart1"/>
    <dgm:cxn modelId="{3D20F53B-EBC2-4C1A-AFF1-005E90E8953E}" srcId="{C016B72D-FD40-4A32-8F0B-619D28909310}" destId="{4D4C3040-8B31-4AF4-843A-9C2055B50C6B}" srcOrd="0" destOrd="0" parTransId="{6A4F2F7A-F190-41EA-BBAF-7A4038645D43}" sibTransId="{4D1B4F9A-187D-41A8-8902-E23E887CE00F}"/>
    <dgm:cxn modelId="{BB2C293C-C31F-454C-A6AE-0FF95A449681}" type="presOf" srcId="{0D3F5EFE-35E6-47E3-A522-AC935D831203}" destId="{D4DCACEE-DA0F-405F-BCB9-56762C28A303}" srcOrd="1" destOrd="0" presId="urn:microsoft.com/office/officeart/2005/8/layout/orgChart1"/>
    <dgm:cxn modelId="{9A67133E-B507-4BC9-BB64-E45EDC75D990}" type="presOf" srcId="{CBD29914-052D-479B-A8AE-95AAA22B95A5}" destId="{8A8D9088-4E35-4B0D-BC8F-260D6D03BAFD}" srcOrd="0" destOrd="0" presId="urn:microsoft.com/office/officeart/2005/8/layout/orgChart1"/>
    <dgm:cxn modelId="{1BEA5A3F-5CD4-40F6-8190-00D03507440D}" type="presOf" srcId="{2A2E7C18-0FE3-4386-AA05-0269B62B8E39}" destId="{02133548-2893-4A24-9ACD-ECD7E3385D0D}" srcOrd="0" destOrd="0" presId="urn:microsoft.com/office/officeart/2005/8/layout/orgChart1"/>
    <dgm:cxn modelId="{1D729B5D-3612-46A0-9425-9DFFB52D0298}" type="presOf" srcId="{13E51920-EE7E-40D1-9B07-152A40E32B0E}" destId="{5FE9EC29-3DFC-47E0-A13B-0369278498E4}" srcOrd="0" destOrd="0" presId="urn:microsoft.com/office/officeart/2005/8/layout/orgChart1"/>
    <dgm:cxn modelId="{89E08C5E-059B-42E8-AEC0-A611EC38AE49}" srcId="{613F741C-5A17-4169-A15F-39D856CB1AB5}" destId="{183636DA-121D-42B4-9072-27113EC98E25}" srcOrd="3" destOrd="0" parTransId="{01445CBE-1A9C-4577-BA4B-35241E2F6115}" sibTransId="{85FDD47D-2D54-459A-9154-03D92E09AFE9}"/>
    <dgm:cxn modelId="{8DBDEC5F-4F17-44BE-AB1C-E36946E6F35D}" srcId="{B0387899-52D6-4658-A3B9-264F1E80211D}" destId="{25C82E24-D2E2-431F-A521-46BB3B68FD52}" srcOrd="1" destOrd="0" parTransId="{8F504298-53FB-405A-B9F2-C6B14FA8F8BC}" sibTransId="{0E803445-6FB2-4B96-BF18-32F373122FA4}"/>
    <dgm:cxn modelId="{E8376D42-D68B-4935-A895-B8582C8B4700}" srcId="{C016B72D-FD40-4A32-8F0B-619D28909310}" destId="{5052EE8B-6366-4EAE-B8BC-579E8980A901}" srcOrd="1" destOrd="0" parTransId="{B0F41D33-93BF-481C-A073-A388035651B0}" sibTransId="{4B90F9E5-648F-493B-923D-C5E944B28714}"/>
    <dgm:cxn modelId="{3AA17442-E739-46A2-94A3-8D6A8F24D915}" type="presOf" srcId="{31AD72E2-C18F-4552-9E9A-DB32C8511EDC}" destId="{7CF4CFC0-FD74-4E9C-AC06-9FF084E2334A}" srcOrd="0" destOrd="0" presId="urn:microsoft.com/office/officeart/2005/8/layout/orgChart1"/>
    <dgm:cxn modelId="{EDE65543-21D1-4A8B-BA41-95BB1081DC92}" type="presOf" srcId="{BEC7D7E0-B3FB-479E-B1A6-672488813068}" destId="{44D986A3-4825-40B9-BDBE-8B11E3C6C9DD}" srcOrd="0" destOrd="0" presId="urn:microsoft.com/office/officeart/2005/8/layout/orgChart1"/>
    <dgm:cxn modelId="{DBFD1464-A444-42C1-BA20-3C020C661864}" type="presOf" srcId="{8F504298-53FB-405A-B9F2-C6B14FA8F8BC}" destId="{99D19CBD-4B2C-4C79-AA33-4C77B0BD7DEE}" srcOrd="0" destOrd="0" presId="urn:microsoft.com/office/officeart/2005/8/layout/orgChart1"/>
    <dgm:cxn modelId="{45122446-2346-4E90-9A93-4F352189AD34}" type="presOf" srcId="{25C82E24-D2E2-431F-A521-46BB3B68FD52}" destId="{B2BEB20D-25D8-44D2-B9B4-073DA8B73982}" srcOrd="0" destOrd="0" presId="urn:microsoft.com/office/officeart/2005/8/layout/orgChart1"/>
    <dgm:cxn modelId="{31D0B06B-646E-4E50-A338-F4127F300B8C}" type="presOf" srcId="{99B59DAE-CA40-4A1F-858E-A417D330382A}" destId="{F8B7C033-AD73-4B0B-9ACD-BA9E63F4F0AC}" srcOrd="0" destOrd="0" presId="urn:microsoft.com/office/officeart/2005/8/layout/orgChart1"/>
    <dgm:cxn modelId="{41D4714D-CCDA-465B-B626-070BB9214479}" srcId="{56997828-A583-41C3-845D-22A4B8A5AB75}" destId="{613F741C-5A17-4169-A15F-39D856CB1AB5}" srcOrd="0" destOrd="0" parTransId="{CCDD8543-25FE-48A9-AB95-DFEFB95C6C30}" sibTransId="{1B653B45-9B22-45DA-9CA2-8A397651A995}"/>
    <dgm:cxn modelId="{87279E4D-3C2F-4195-849A-AFF0D3AE2454}" type="presOf" srcId="{AB97D93E-183B-4A59-8888-78D9A6F09C0B}" destId="{CA80E201-F282-4967-8337-B260DE793594}" srcOrd="1" destOrd="0" presId="urn:microsoft.com/office/officeart/2005/8/layout/orgChart1"/>
    <dgm:cxn modelId="{231CDB51-6687-4174-AF1E-70E61326F8C3}" srcId="{613F741C-5A17-4169-A15F-39D856CB1AB5}" destId="{0B7EB524-D9E3-45C5-BD3F-E18A8687203B}" srcOrd="0" destOrd="0" parTransId="{288F3484-8F41-4BA9-A2F0-1BE54836CB27}" sibTransId="{C19C9257-10B0-4890-A727-1DD4AFA2B473}"/>
    <dgm:cxn modelId="{0A70E072-7D29-4F11-8735-3612DAB7E5EC}" type="presOf" srcId="{4125F785-228D-4CA6-A2CF-971773CEFBA6}" destId="{E41AB693-F5C8-45D5-90AD-3760CCBA39F9}" srcOrd="0" destOrd="0" presId="urn:microsoft.com/office/officeart/2005/8/layout/orgChart1"/>
    <dgm:cxn modelId="{5E222354-886C-4C5A-9052-86B1BC535685}" type="presOf" srcId="{72206FC8-6A15-405E-A9F7-84DCFCDCCD11}" destId="{FEDA72F9-A4BE-4587-9B4D-A5A602C88D57}" srcOrd="0" destOrd="0" presId="urn:microsoft.com/office/officeart/2005/8/layout/orgChart1"/>
    <dgm:cxn modelId="{DFF3F454-4CAC-4281-BD64-508FBAE503C3}" srcId="{930507C9-C234-46E5-AE0F-628B05C81CE9}" destId="{CBB30A0C-74AC-4384-A149-23456A8BE84F}" srcOrd="0" destOrd="0" parTransId="{BEC7D7E0-B3FB-479E-B1A6-672488813068}" sibTransId="{51D0C956-0CF0-4328-9E03-BA85B5DCDAEA}"/>
    <dgm:cxn modelId="{BF1C9F76-15D2-40F1-AF55-E43748933C2E}" type="presOf" srcId="{01445CBE-1A9C-4577-BA4B-35241E2F6115}" destId="{86F5F739-52BE-4838-8E95-A21F37C736C2}" srcOrd="0" destOrd="0" presId="urn:microsoft.com/office/officeart/2005/8/layout/orgChart1"/>
    <dgm:cxn modelId="{B2737677-6FEB-4D05-A811-463EDD6B9F6F}" type="presOf" srcId="{97A6B821-41B5-472F-AB29-DBF14DFF3972}" destId="{CEB31269-C806-4FB2-93E8-3EAAF26DD41D}" srcOrd="0" destOrd="0" presId="urn:microsoft.com/office/officeart/2005/8/layout/orgChart1"/>
    <dgm:cxn modelId="{5008C757-8B4A-413C-9291-8356DDDEA0BA}" type="presOf" srcId="{CCDD8543-25FE-48A9-AB95-DFEFB95C6C30}" destId="{488677FF-1DEE-4DFA-A7A4-50C7AA7682B5}" srcOrd="0" destOrd="0" presId="urn:microsoft.com/office/officeart/2005/8/layout/orgChart1"/>
    <dgm:cxn modelId="{6277FC57-9E35-42F7-9D88-9EF31CC18B36}" type="presOf" srcId="{0D3F5EFE-35E6-47E3-A522-AC935D831203}" destId="{CC07E84E-2793-49EB-A14D-C4FF6CA6ED29}" srcOrd="0" destOrd="0" presId="urn:microsoft.com/office/officeart/2005/8/layout/orgChart1"/>
    <dgm:cxn modelId="{0FC4D47B-49B2-4738-AA95-F19D1053FD51}" srcId="{930507C9-C234-46E5-AE0F-628B05C81CE9}" destId="{8A6E4E61-906C-49AB-BB62-854F34F80D05}" srcOrd="1" destOrd="0" parTransId="{FD7ABB7E-2461-4F7A-8423-B4FFCED9347F}" sibTransId="{0426FE9B-6440-42A1-A84B-0D024FAFF1BC}"/>
    <dgm:cxn modelId="{357B5E7D-C743-4E65-AE11-204BA7280684}" type="presOf" srcId="{31AD72E2-C18F-4552-9E9A-DB32C8511EDC}" destId="{AF16F535-5829-478C-A378-C56A6B498505}" srcOrd="1" destOrd="0" presId="urn:microsoft.com/office/officeart/2005/8/layout/orgChart1"/>
    <dgm:cxn modelId="{0DD7507D-C891-44FF-99E4-2B50A0D734DD}" type="presOf" srcId="{2B309B69-0F68-4006-A880-12CCCC2D8840}" destId="{5A30FA3C-49E6-425D-A830-9821230F11A4}" srcOrd="0" destOrd="0" presId="urn:microsoft.com/office/officeart/2005/8/layout/orgChart1"/>
    <dgm:cxn modelId="{67429B7D-3F84-4A2B-A05A-03B703CB5C1D}" srcId="{CBB30A0C-74AC-4384-A149-23456A8BE84F}" destId="{C016B72D-FD40-4A32-8F0B-619D28909310}" srcOrd="1" destOrd="0" parTransId="{CBD29914-052D-479B-A8AE-95AAA22B95A5}" sibTransId="{B2942210-BA91-418F-A193-CCD5A9FD5F0E}"/>
    <dgm:cxn modelId="{4EB2BB7D-0053-4BED-9BB3-2D7EE7CC7F79}" type="presOf" srcId="{183636DA-121D-42B4-9072-27113EC98E25}" destId="{535DC5BD-F816-4362-BF28-496355FEC036}" srcOrd="0" destOrd="0" presId="urn:microsoft.com/office/officeart/2005/8/layout/orgChart1"/>
    <dgm:cxn modelId="{58210C85-72B9-48FD-A4CB-A3C18161A06A}" type="presOf" srcId="{9ACA28FE-B0A3-4478-877F-A6D3A934EA6B}" destId="{12015ABA-FDBF-4878-A43B-AFD53643DB04}" srcOrd="0" destOrd="0" presId="urn:microsoft.com/office/officeart/2005/8/layout/orgChart1"/>
    <dgm:cxn modelId="{454CDE85-0A88-47A0-9D8D-224CB05D2718}" type="presOf" srcId="{C016B72D-FD40-4A32-8F0B-619D28909310}" destId="{A9053FD4-44E7-4C40-AC16-310297B17B98}" srcOrd="1" destOrd="0" presId="urn:microsoft.com/office/officeart/2005/8/layout/orgChart1"/>
    <dgm:cxn modelId="{F2EE498B-27DD-467B-90DE-F21153E6C707}" type="presOf" srcId="{7FFF07AD-1300-4867-AC76-C9074786EF27}" destId="{164FA964-B728-4CC0-9676-915FD24DF179}" srcOrd="0" destOrd="0" presId="urn:microsoft.com/office/officeart/2005/8/layout/orgChart1"/>
    <dgm:cxn modelId="{7E89AE8D-4926-4123-A816-27FD0D736D17}" type="presOf" srcId="{9384A2FA-8B04-4EC9-BC7D-57FDB547A0F6}" destId="{BF536437-2653-42B7-97B5-17F1A4B4DE3D}" srcOrd="1" destOrd="0" presId="urn:microsoft.com/office/officeart/2005/8/layout/orgChart1"/>
    <dgm:cxn modelId="{2EEA5A8E-86BE-4B08-A0B9-C4BE903E9816}" type="presOf" srcId="{27365161-4540-404F-A963-214AB75967B7}" destId="{0750BA88-70DE-4B4E-8C0A-79EA75F7C2DB}" srcOrd="1" destOrd="0" presId="urn:microsoft.com/office/officeart/2005/8/layout/orgChart1"/>
    <dgm:cxn modelId="{BE3C8C8E-CD6A-4F9C-9251-638C83A8F503}" srcId="{CBB30A0C-74AC-4384-A149-23456A8BE84F}" destId="{B0387899-52D6-4658-A3B9-264F1E80211D}" srcOrd="0" destOrd="0" parTransId="{4BC4FAF9-678C-4FDC-8716-A476A762CFF7}" sibTransId="{AB6D9739-3F25-47EE-B878-699E29F2D1DC}"/>
    <dgm:cxn modelId="{04D67193-1E08-4E49-86FE-1A62C195A862}" type="presOf" srcId="{613F741C-5A17-4169-A15F-39D856CB1AB5}" destId="{8A833271-2255-4132-BA7C-C071378658B5}" srcOrd="1" destOrd="0" presId="urn:microsoft.com/office/officeart/2005/8/layout/orgChart1"/>
    <dgm:cxn modelId="{AD505C94-F929-4209-9134-9FDE280A8FEA}" type="presOf" srcId="{63B05C57-ED64-47C1-B296-9E2BCEAE8DD8}" destId="{8EAFA8FB-1013-4044-BE72-F4012DD3966C}" srcOrd="1" destOrd="0" presId="urn:microsoft.com/office/officeart/2005/8/layout/orgChart1"/>
    <dgm:cxn modelId="{C9E8B295-97CF-4B95-AD94-1EE04AB426CF}" type="presOf" srcId="{613F741C-5A17-4169-A15F-39D856CB1AB5}" destId="{05D1C9B4-65C8-46B9-B560-D6722E9DA0D6}" srcOrd="0" destOrd="0" presId="urn:microsoft.com/office/officeart/2005/8/layout/orgChart1"/>
    <dgm:cxn modelId="{5A059A96-F3F1-45D3-90B8-4AC4EA8F110D}" type="presOf" srcId="{8DC380EB-0C7A-462C-A996-F539B4F089F6}" destId="{F73A2A53-AB22-4327-B837-FE5775E71FB9}" srcOrd="1" destOrd="0" presId="urn:microsoft.com/office/officeart/2005/8/layout/orgChart1"/>
    <dgm:cxn modelId="{762FFF99-CB03-43AB-8ECA-A911B0D3391F}" type="presOf" srcId="{8DC380EB-0C7A-462C-A996-F539B4F089F6}" destId="{7BC1CC43-B779-4B27-8206-32BEF7959404}" srcOrd="0" destOrd="0" presId="urn:microsoft.com/office/officeart/2005/8/layout/orgChart1"/>
    <dgm:cxn modelId="{15F9529B-6B68-4DF7-AEA3-7EFCBC605B74}" type="presOf" srcId="{4D4C3040-8B31-4AF4-843A-9C2055B50C6B}" destId="{A55A0972-791E-4F86-9B63-27672AC8C4E5}" srcOrd="1" destOrd="0" presId="urn:microsoft.com/office/officeart/2005/8/layout/orgChart1"/>
    <dgm:cxn modelId="{E709D79B-2096-4A3F-8E8E-232956B9601B}" type="presOf" srcId="{0B7EB524-D9E3-45C5-BD3F-E18A8687203B}" destId="{13E25B54-E7A0-43CD-B7EC-F8DEC0B0514E}" srcOrd="0" destOrd="0" presId="urn:microsoft.com/office/officeart/2005/8/layout/orgChart1"/>
    <dgm:cxn modelId="{1E25FEA1-A896-46C4-8EA4-5A6688E2D9F2}" type="presOf" srcId="{BF4800B0-ACD5-4684-8618-8D90EDD639EA}" destId="{9D65676D-0912-46CE-BF31-33F478F11B07}" srcOrd="0" destOrd="0" presId="urn:microsoft.com/office/officeart/2005/8/layout/orgChart1"/>
    <dgm:cxn modelId="{760A62A2-12CD-4B24-A007-AD760F2380D2}" type="presOf" srcId="{5052EE8B-6366-4EAE-B8BC-579E8980A901}" destId="{D4CF8C33-031D-4DB1-AFDB-E34842FD8F26}" srcOrd="1" destOrd="0" presId="urn:microsoft.com/office/officeart/2005/8/layout/orgChart1"/>
    <dgm:cxn modelId="{79C007A6-C888-497D-B313-33BF5D6B559D}" type="presOf" srcId="{5CCD2F13-F033-4D4C-B618-916C373257BE}" destId="{0797B11B-69C7-4537-AFF8-B96C6F00B11E}" srcOrd="1" destOrd="0" presId="urn:microsoft.com/office/officeart/2005/8/layout/orgChart1"/>
    <dgm:cxn modelId="{5CAECBA8-9AF7-43D8-B924-F9DCB794058C}" type="presOf" srcId="{9384A2FA-8B04-4EC9-BC7D-57FDB547A0F6}" destId="{DCD7F07D-C779-4923-AEB8-B99DE77C673F}" srcOrd="0" destOrd="0" presId="urn:microsoft.com/office/officeart/2005/8/layout/orgChart1"/>
    <dgm:cxn modelId="{A9C415AC-3DFB-4F51-B885-8BEDA9839F48}" type="presOf" srcId="{63B05C57-ED64-47C1-B296-9E2BCEAE8DD8}" destId="{C9B54C52-E695-4336-A0D3-7B1B7709E355}" srcOrd="0" destOrd="0" presId="urn:microsoft.com/office/officeart/2005/8/layout/orgChart1"/>
    <dgm:cxn modelId="{F37A1AAD-C39C-44B9-A7C9-2CB1A4768826}" type="presOf" srcId="{DD9E4FB1-B910-46FC-A4FC-F355A7E0EE33}" destId="{17BFB5B9-B103-4733-8CE8-C2B577921985}" srcOrd="1" destOrd="0" presId="urn:microsoft.com/office/officeart/2005/8/layout/orgChart1"/>
    <dgm:cxn modelId="{21DA28AE-F0FF-40C1-B2F6-7F769DA38D79}" type="presOf" srcId="{84AED77F-B715-480E-A820-54C0D6A6C1A1}" destId="{9EB2B3FE-0814-4ADF-B6AA-EFE5588AE12B}" srcOrd="0" destOrd="0" presId="urn:microsoft.com/office/officeart/2005/8/layout/orgChart1"/>
    <dgm:cxn modelId="{94F913B3-BCFB-487B-9C77-98484BC4D02B}" type="presOf" srcId="{56997828-A583-41C3-845D-22A4B8A5AB75}" destId="{FA0C4927-E44E-4A3F-9045-1E0DAD623DA6}" srcOrd="1" destOrd="0" presId="urn:microsoft.com/office/officeart/2005/8/layout/orgChart1"/>
    <dgm:cxn modelId="{1BA660B9-778F-45EB-A10F-C2C79D6C7E65}" type="presOf" srcId="{B1744708-79E6-4969-9AE3-1213BDBA580A}" destId="{AA83C0D6-5F5C-4269-9A7C-D0430658E815}" srcOrd="0" destOrd="0" presId="urn:microsoft.com/office/officeart/2005/8/layout/orgChart1"/>
    <dgm:cxn modelId="{6DD217BB-6D79-4F41-9AEA-FAC812E4D8B9}" srcId="{930507C9-C234-46E5-AE0F-628B05C81CE9}" destId="{99B59DAE-CA40-4A1F-858E-A417D330382A}" srcOrd="3" destOrd="0" parTransId="{953589C5-0BD6-44C9-ABD5-CA0CD7B14076}" sibTransId="{FBA39A01-EA22-486C-BE2C-7C845161B891}"/>
    <dgm:cxn modelId="{05EA53BD-1226-4937-8048-6B2537FF5EFB}" srcId="{56997828-A583-41C3-845D-22A4B8A5AB75}" destId="{F38496AC-B82A-4510-BD26-6A3FF244F0BA}" srcOrd="1" destOrd="0" parTransId="{A8CC6855-EFEF-42C9-BA88-5E4286CC73AF}" sibTransId="{643D41FF-195B-40CF-96C1-B7366D131058}"/>
    <dgm:cxn modelId="{5D358AC3-5F30-4307-A757-107BC13517E5}" type="presOf" srcId="{10BD82ED-7B0E-48D9-9986-B7D7686F8103}" destId="{59827B70-C9BD-4232-876D-CDB31069BBC4}" srcOrd="1" destOrd="0" presId="urn:microsoft.com/office/officeart/2005/8/layout/orgChart1"/>
    <dgm:cxn modelId="{466ACBC5-466B-4CC4-B9C8-0FB79EEEDFD9}" type="presOf" srcId="{CBB30A0C-74AC-4384-A149-23456A8BE84F}" destId="{33428317-CD36-40B7-AC00-D51437966D57}" srcOrd="0" destOrd="0" presId="urn:microsoft.com/office/officeart/2005/8/layout/orgChart1"/>
    <dgm:cxn modelId="{2C5113C7-1608-42A2-B5C1-96A78B65FA0D}" type="presOf" srcId="{B0387899-52D6-4658-A3B9-264F1E80211D}" destId="{CE5BAB3A-FBE5-431E-BC98-505AD07F2481}" srcOrd="0" destOrd="0" presId="urn:microsoft.com/office/officeart/2005/8/layout/orgChart1"/>
    <dgm:cxn modelId="{A0BA65CA-2AC7-4937-8515-544B41E54061}" type="presOf" srcId="{CBB30A0C-74AC-4384-A149-23456A8BE84F}" destId="{765BCD3A-17C1-4DAC-ADF1-67D5D42897B5}" srcOrd="1" destOrd="0" presId="urn:microsoft.com/office/officeart/2005/8/layout/orgChart1"/>
    <dgm:cxn modelId="{8E1882CF-8F8F-4416-9E6F-6CA2EDE49719}" srcId="{8A6E4E61-906C-49AB-BB62-854F34F80D05}" destId="{DD9E4FB1-B910-46FC-A4FC-F355A7E0EE33}" srcOrd="1" destOrd="0" parTransId="{B1744708-79E6-4969-9AE3-1213BDBA580A}" sibTransId="{8A23F19E-FCA7-4280-83EF-2ED46DCACC56}"/>
    <dgm:cxn modelId="{444C1FD0-E170-436A-9398-7D793C1E2FFE}" srcId="{B0387899-52D6-4658-A3B9-264F1E80211D}" destId="{0D3F5EFE-35E6-47E3-A522-AC935D831203}" srcOrd="0" destOrd="0" parTransId="{9ACA28FE-B0A3-4478-877F-A6D3A934EA6B}" sibTransId="{BCADBB14-969D-4133-9092-F53D0C68EC9C}"/>
    <dgm:cxn modelId="{3E6831D0-CBC6-4FF9-A379-978D313ED11B}" srcId="{F38496AC-B82A-4510-BD26-6A3FF244F0BA}" destId="{AB97D93E-183B-4A59-8888-78D9A6F09C0B}" srcOrd="1" destOrd="0" parTransId="{BF4800B0-ACD5-4684-8618-8D90EDD639EA}" sibTransId="{831C8997-C5FF-4919-9969-41923EE289E7}"/>
    <dgm:cxn modelId="{4150DFD0-79F0-4982-8436-24CDD0209945}" type="presOf" srcId="{0B7EB524-D9E3-45C5-BD3F-E18A8687203B}" destId="{CC997497-8EAE-4509-BB95-B565DB4792F6}" srcOrd="1" destOrd="0" presId="urn:microsoft.com/office/officeart/2005/8/layout/orgChart1"/>
    <dgm:cxn modelId="{055E1BD3-5C85-48CF-BD39-EA75FBD7C084}" type="presOf" srcId="{27365161-4540-404F-A963-214AB75967B7}" destId="{8B72D49C-0680-436E-A274-89CD04DF48AA}" srcOrd="0" destOrd="0" presId="urn:microsoft.com/office/officeart/2005/8/layout/orgChart1"/>
    <dgm:cxn modelId="{AFB66AD5-85E2-4008-A7D7-47D403CE2D1A}" type="presOf" srcId="{97A6B821-41B5-472F-AB29-DBF14DFF3972}" destId="{F8208FEE-698A-4651-A0EF-85628D6C7FED}" srcOrd="1" destOrd="0" presId="urn:microsoft.com/office/officeart/2005/8/layout/orgChart1"/>
    <dgm:cxn modelId="{2B7197D6-52B5-47A1-9A12-6D5E662A24A4}" type="presOf" srcId="{930507C9-C234-46E5-AE0F-628B05C81CE9}" destId="{16908788-7990-4C10-9797-730A97224BD9}" srcOrd="1" destOrd="0" presId="urn:microsoft.com/office/officeart/2005/8/layout/orgChart1"/>
    <dgm:cxn modelId="{15A5CED7-27FC-42B5-8366-3BFDA7D378E5}" srcId="{AF8F9087-C8C4-4C9E-856E-2243B34DED28}" destId="{56997828-A583-41C3-845D-22A4B8A5AB75}" srcOrd="1" destOrd="0" parTransId="{EDEA9DD8-8316-4A7B-A61B-4CB835EF8A67}" sibTransId="{A4959593-F093-4D6F-9168-A6A2264C2996}"/>
    <dgm:cxn modelId="{6DCE55D9-BE1C-4832-936B-2BC9AE69AF9F}" type="presOf" srcId="{E8373570-22AC-48AD-BD3D-27327F087CF4}" destId="{D559D2D3-4B13-4907-8A7F-E62328A7B416}" srcOrd="0" destOrd="0" presId="urn:microsoft.com/office/officeart/2005/8/layout/orgChart1"/>
    <dgm:cxn modelId="{C93B4ADA-0E3D-4BE6-BE7D-8457D14A6CDC}" type="presOf" srcId="{F38496AC-B82A-4510-BD26-6A3FF244F0BA}" destId="{1CB5FA49-36C8-4A9B-A910-438FF5CEAC00}" srcOrd="0" destOrd="0" presId="urn:microsoft.com/office/officeart/2005/8/layout/orgChart1"/>
    <dgm:cxn modelId="{9B11E9DC-D3A8-4672-99E1-943D24F1B713}" type="presOf" srcId="{56997828-A583-41C3-845D-22A4B8A5AB75}" destId="{0AE5B305-FFAE-4970-B873-F26DC69CC506}" srcOrd="0" destOrd="0" presId="urn:microsoft.com/office/officeart/2005/8/layout/orgChart1"/>
    <dgm:cxn modelId="{9E7E83DE-257F-47E7-8E01-9633794536C7}" type="presOf" srcId="{AF8F9087-C8C4-4C9E-856E-2243B34DED28}" destId="{C35EDDD5-E81F-4D39-A76D-9EB879E4711E}" srcOrd="0" destOrd="0" presId="urn:microsoft.com/office/officeart/2005/8/layout/orgChart1"/>
    <dgm:cxn modelId="{54DA36E0-95ED-4E4D-9E02-E597729403E9}" type="presOf" srcId="{8A6E4E61-906C-49AB-BB62-854F34F80D05}" destId="{2F91EF11-2CE4-4E22-A8F3-CC575D51DE5C}" srcOrd="0" destOrd="0" presId="urn:microsoft.com/office/officeart/2005/8/layout/orgChart1"/>
    <dgm:cxn modelId="{0CD5E1E0-7B60-4BCB-8EDA-B1DCA1DB0A2C}" srcId="{613F741C-5A17-4169-A15F-39D856CB1AB5}" destId="{10BD82ED-7B0E-48D9-9986-B7D7686F8103}" srcOrd="2" destOrd="0" parTransId="{2B309B69-0F68-4006-A880-12CCCC2D8840}" sibTransId="{D47EDA0F-6392-4602-9086-5246C1F5627A}"/>
    <dgm:cxn modelId="{AC56D7E1-BC8C-4A5D-AD8A-D0F70001C8EE}" type="presOf" srcId="{10BD82ED-7B0E-48D9-9986-B7D7686F8103}" destId="{211BFCC9-B44F-40BA-8863-61241FA77B0A}" srcOrd="0" destOrd="0" presId="urn:microsoft.com/office/officeart/2005/8/layout/orgChart1"/>
    <dgm:cxn modelId="{7BD205E4-24C8-490D-A917-7844F2926597}" srcId="{27365161-4540-404F-A963-214AB75967B7}" destId="{31AD72E2-C18F-4552-9E9A-DB32C8511EDC}" srcOrd="0" destOrd="0" parTransId="{81B4208D-F164-4C2D-A49D-E721428BC7D8}" sibTransId="{CE7250A0-705D-4890-B2BB-465599D039DB}"/>
    <dgm:cxn modelId="{4F9620EA-72DD-405D-9ED5-06B3EE9FF0C7}" type="presOf" srcId="{C016B72D-FD40-4A32-8F0B-619D28909310}" destId="{7C212CE9-9989-4605-A14A-30B1731C76D2}" srcOrd="0" destOrd="0" presId="urn:microsoft.com/office/officeart/2005/8/layout/orgChart1"/>
    <dgm:cxn modelId="{1082A2EE-D76F-4DD8-BA6B-A3A49D77CB4B}" type="presOf" srcId="{25C82E24-D2E2-431F-A521-46BB3B68FD52}" destId="{2794DF30-1B8F-4C04-BE3F-0233B210F84D}" srcOrd="1" destOrd="0" presId="urn:microsoft.com/office/officeart/2005/8/layout/orgChart1"/>
    <dgm:cxn modelId="{62A7E7EE-37BF-4755-BB94-6CDDC533FA4C}" type="presOf" srcId="{B0F41D33-93BF-481C-A073-A388035651B0}" destId="{9F907AB8-8B69-49BC-93F5-62785D137AE1}" srcOrd="0" destOrd="0" presId="urn:microsoft.com/office/officeart/2005/8/layout/orgChart1"/>
    <dgm:cxn modelId="{4ECDBEEF-45BB-4E8E-9EC2-0E6BF99F52A8}" type="presOf" srcId="{953589C5-0BD6-44C9-ABD5-CA0CD7B14076}" destId="{FFC8FCA7-06B6-410F-A8B3-9DF5071B5A8A}" srcOrd="0" destOrd="0" presId="urn:microsoft.com/office/officeart/2005/8/layout/orgChart1"/>
    <dgm:cxn modelId="{9BCFFFEF-C2DD-4F72-A934-FE6A3BC4BEBE}" type="presOf" srcId="{183636DA-121D-42B4-9072-27113EC98E25}" destId="{EFF52A3E-5386-4ED9-ABC4-F069993F2F83}" srcOrd="1" destOrd="0" presId="urn:microsoft.com/office/officeart/2005/8/layout/orgChart1"/>
    <dgm:cxn modelId="{D61718F1-2653-4C03-99D6-9A02D2D00DC0}" type="presOf" srcId="{8A6E4E61-906C-49AB-BB62-854F34F80D05}" destId="{1136A747-6BBB-4449-858B-26568E1E9094}" srcOrd="1" destOrd="0" presId="urn:microsoft.com/office/officeart/2005/8/layout/orgChart1"/>
    <dgm:cxn modelId="{7A275AF4-F430-459C-B763-8D65A6C6647A}" type="presOf" srcId="{DFAEB456-3C9B-4B30-936B-F192031D8F95}" destId="{CE86F115-7E93-4F0F-822D-BC977D6D8C32}" srcOrd="1" destOrd="0" presId="urn:microsoft.com/office/officeart/2005/8/layout/orgChart1"/>
    <dgm:cxn modelId="{3EFF79FD-57B6-495C-A89F-7CD8D3E54361}" type="presOf" srcId="{E8373570-22AC-48AD-BD3D-27327F087CF4}" destId="{BC106111-3A0C-4B43-A476-58A19019AA2E}" srcOrd="1" destOrd="0" presId="urn:microsoft.com/office/officeart/2005/8/layout/orgChart1"/>
    <dgm:cxn modelId="{F56328FF-785F-4D9C-928B-885FFD75327C}" srcId="{613F741C-5A17-4169-A15F-39D856CB1AB5}" destId="{E8373570-22AC-48AD-BD3D-27327F087CF4}" srcOrd="6" destOrd="0" parTransId="{72206FC8-6A15-405E-A9F7-84DCFCDCCD11}" sibTransId="{5B56E939-7A21-4D70-BB52-382EC8A9DCFA}"/>
    <dgm:cxn modelId="{41BA9FFF-569E-4F1B-803E-E3F896D0436C}" type="presParOf" srcId="{C35EDDD5-E81F-4D39-A76D-9EB879E4711E}" destId="{CBF9AE4F-21B0-42E6-8F99-1686F4863A37}" srcOrd="0" destOrd="0" presId="urn:microsoft.com/office/officeart/2005/8/layout/orgChart1"/>
    <dgm:cxn modelId="{F381822A-47F2-426B-B58E-C87641219D69}" type="presParOf" srcId="{CBF9AE4F-21B0-42E6-8F99-1686F4863A37}" destId="{3BF08BE2-40B1-4384-8766-A0A9A40CCCD9}" srcOrd="0" destOrd="0" presId="urn:microsoft.com/office/officeart/2005/8/layout/orgChart1"/>
    <dgm:cxn modelId="{3E22A153-B49A-4F8B-B1DE-4E2DFDE0F41F}" type="presParOf" srcId="{3BF08BE2-40B1-4384-8766-A0A9A40CCCD9}" destId="{EE434971-274C-4B55-9E87-F35B77A16066}" srcOrd="0" destOrd="0" presId="urn:microsoft.com/office/officeart/2005/8/layout/orgChart1"/>
    <dgm:cxn modelId="{B3D678F8-3D51-4A9F-8895-F044B137EEFC}" type="presParOf" srcId="{3BF08BE2-40B1-4384-8766-A0A9A40CCCD9}" destId="{16908788-7990-4C10-9797-730A97224BD9}" srcOrd="1" destOrd="0" presId="urn:microsoft.com/office/officeart/2005/8/layout/orgChart1"/>
    <dgm:cxn modelId="{158F27F0-8CAD-4972-A1F1-6D253699F5E7}" type="presParOf" srcId="{CBF9AE4F-21B0-42E6-8F99-1686F4863A37}" destId="{6B1B6508-3DE9-4C5A-981D-F9055ECE7D82}" srcOrd="1" destOrd="0" presId="urn:microsoft.com/office/officeart/2005/8/layout/orgChart1"/>
    <dgm:cxn modelId="{AE5FCD35-9DAC-47BC-948A-72B1EA1ADA3C}" type="presParOf" srcId="{6B1B6508-3DE9-4C5A-981D-F9055ECE7D82}" destId="{44D986A3-4825-40B9-BDBE-8B11E3C6C9DD}" srcOrd="0" destOrd="0" presId="urn:microsoft.com/office/officeart/2005/8/layout/orgChart1"/>
    <dgm:cxn modelId="{8ABB68CE-CBA4-4737-8692-241B8A0820D7}" type="presParOf" srcId="{6B1B6508-3DE9-4C5A-981D-F9055ECE7D82}" destId="{D381ECF7-4E26-4E6D-AF61-7C08E5658C6C}" srcOrd="1" destOrd="0" presId="urn:microsoft.com/office/officeart/2005/8/layout/orgChart1"/>
    <dgm:cxn modelId="{501C4A97-423D-4339-874A-BCD73ED3C3B0}" type="presParOf" srcId="{D381ECF7-4E26-4E6D-AF61-7C08E5658C6C}" destId="{7447C5C8-BF4E-460B-97CD-5F396F81107B}" srcOrd="0" destOrd="0" presId="urn:microsoft.com/office/officeart/2005/8/layout/orgChart1"/>
    <dgm:cxn modelId="{5C2DD95B-7C37-47AE-99BE-7C93893BE5C5}" type="presParOf" srcId="{7447C5C8-BF4E-460B-97CD-5F396F81107B}" destId="{33428317-CD36-40B7-AC00-D51437966D57}" srcOrd="0" destOrd="0" presId="urn:microsoft.com/office/officeart/2005/8/layout/orgChart1"/>
    <dgm:cxn modelId="{017413AA-0840-467E-98BB-58300ECF2076}" type="presParOf" srcId="{7447C5C8-BF4E-460B-97CD-5F396F81107B}" destId="{765BCD3A-17C1-4DAC-ADF1-67D5D42897B5}" srcOrd="1" destOrd="0" presId="urn:microsoft.com/office/officeart/2005/8/layout/orgChart1"/>
    <dgm:cxn modelId="{4C57BD1D-1DA3-4024-99CF-B764B8D84340}" type="presParOf" srcId="{D381ECF7-4E26-4E6D-AF61-7C08E5658C6C}" destId="{E70CCF7B-FC19-48F3-8BC6-DA5A40D15EA1}" srcOrd="1" destOrd="0" presId="urn:microsoft.com/office/officeart/2005/8/layout/orgChart1"/>
    <dgm:cxn modelId="{2EFA968B-A346-4A34-A5AB-F426C559D17B}" type="presParOf" srcId="{E70CCF7B-FC19-48F3-8BC6-DA5A40D15EA1}" destId="{6A96F909-BCD2-4409-991E-F1062114501A}" srcOrd="0" destOrd="0" presId="urn:microsoft.com/office/officeart/2005/8/layout/orgChart1"/>
    <dgm:cxn modelId="{4F51924F-5916-4F0D-8FAD-AA49DA384EE9}" type="presParOf" srcId="{E70CCF7B-FC19-48F3-8BC6-DA5A40D15EA1}" destId="{BC5E1802-23B5-4DDD-8A36-730F37F26615}" srcOrd="1" destOrd="0" presId="urn:microsoft.com/office/officeart/2005/8/layout/orgChart1"/>
    <dgm:cxn modelId="{FA5547EF-0650-447C-9CBE-6E83933C5B78}" type="presParOf" srcId="{BC5E1802-23B5-4DDD-8A36-730F37F26615}" destId="{0E5CCFD7-1302-4FEB-AC44-4B6388A5C61A}" srcOrd="0" destOrd="0" presId="urn:microsoft.com/office/officeart/2005/8/layout/orgChart1"/>
    <dgm:cxn modelId="{FE364F9A-C128-43FB-9CC1-A056E91E4DB8}" type="presParOf" srcId="{0E5CCFD7-1302-4FEB-AC44-4B6388A5C61A}" destId="{CE5BAB3A-FBE5-431E-BC98-505AD07F2481}" srcOrd="0" destOrd="0" presId="urn:microsoft.com/office/officeart/2005/8/layout/orgChart1"/>
    <dgm:cxn modelId="{626A8085-6820-4EEC-971A-8D1B31105337}" type="presParOf" srcId="{0E5CCFD7-1302-4FEB-AC44-4B6388A5C61A}" destId="{ED19A7CE-BB30-4B81-9057-FF61BF6EBFE3}" srcOrd="1" destOrd="0" presId="urn:microsoft.com/office/officeart/2005/8/layout/orgChart1"/>
    <dgm:cxn modelId="{5B722715-E102-4590-BA42-4D29BA123A60}" type="presParOf" srcId="{BC5E1802-23B5-4DDD-8A36-730F37F26615}" destId="{40301DEE-D2EA-449B-9ECB-6B6343BAA574}" srcOrd="1" destOrd="0" presId="urn:microsoft.com/office/officeart/2005/8/layout/orgChart1"/>
    <dgm:cxn modelId="{61DE2B53-046D-4684-B0E7-F667651DCC96}" type="presParOf" srcId="{40301DEE-D2EA-449B-9ECB-6B6343BAA574}" destId="{12015ABA-FDBF-4878-A43B-AFD53643DB04}" srcOrd="0" destOrd="0" presId="urn:microsoft.com/office/officeart/2005/8/layout/orgChart1"/>
    <dgm:cxn modelId="{6D1C1739-7A2E-4833-9DE4-B6E25B8FB7E3}" type="presParOf" srcId="{40301DEE-D2EA-449B-9ECB-6B6343BAA574}" destId="{628CA9E0-861A-4D09-8C9B-2F4A9EA098E0}" srcOrd="1" destOrd="0" presId="urn:microsoft.com/office/officeart/2005/8/layout/orgChart1"/>
    <dgm:cxn modelId="{A141DDE7-E98F-4EF6-A78A-87382545A6BB}" type="presParOf" srcId="{628CA9E0-861A-4D09-8C9B-2F4A9EA098E0}" destId="{290565C2-60DA-473F-B9F7-1720063D357D}" srcOrd="0" destOrd="0" presId="urn:microsoft.com/office/officeart/2005/8/layout/orgChart1"/>
    <dgm:cxn modelId="{855C0F73-48E2-4DAA-8070-33DA6C0996EE}" type="presParOf" srcId="{290565C2-60DA-473F-B9F7-1720063D357D}" destId="{CC07E84E-2793-49EB-A14D-C4FF6CA6ED29}" srcOrd="0" destOrd="0" presId="urn:microsoft.com/office/officeart/2005/8/layout/orgChart1"/>
    <dgm:cxn modelId="{AC12F32C-FBB8-477C-9308-174065FAF98D}" type="presParOf" srcId="{290565C2-60DA-473F-B9F7-1720063D357D}" destId="{D4DCACEE-DA0F-405F-BCB9-56762C28A303}" srcOrd="1" destOrd="0" presId="urn:microsoft.com/office/officeart/2005/8/layout/orgChart1"/>
    <dgm:cxn modelId="{B37286B8-F623-49B1-AB8C-1367C269F1E1}" type="presParOf" srcId="{628CA9E0-861A-4D09-8C9B-2F4A9EA098E0}" destId="{BBCBA1C9-4471-4FD9-9128-238466595007}" srcOrd="1" destOrd="0" presId="urn:microsoft.com/office/officeart/2005/8/layout/orgChart1"/>
    <dgm:cxn modelId="{BC442735-D594-4717-882B-6247D8EDE5DD}" type="presParOf" srcId="{628CA9E0-861A-4D09-8C9B-2F4A9EA098E0}" destId="{AA6E248A-EC7E-49E4-B326-EB9CE2FE1640}" srcOrd="2" destOrd="0" presId="urn:microsoft.com/office/officeart/2005/8/layout/orgChart1"/>
    <dgm:cxn modelId="{2D0E5860-DDF5-411F-934E-E8133FFBD862}" type="presParOf" srcId="{40301DEE-D2EA-449B-9ECB-6B6343BAA574}" destId="{99D19CBD-4B2C-4C79-AA33-4C77B0BD7DEE}" srcOrd="2" destOrd="0" presId="urn:microsoft.com/office/officeart/2005/8/layout/orgChart1"/>
    <dgm:cxn modelId="{5B9CC222-0CC0-418E-99E6-91FDD33716A9}" type="presParOf" srcId="{40301DEE-D2EA-449B-9ECB-6B6343BAA574}" destId="{92F94DC1-1A31-441F-B184-EE6187F35AF1}" srcOrd="3" destOrd="0" presId="urn:microsoft.com/office/officeart/2005/8/layout/orgChart1"/>
    <dgm:cxn modelId="{DFF85331-75A1-4E86-B52E-B97CC285CC6B}" type="presParOf" srcId="{92F94DC1-1A31-441F-B184-EE6187F35AF1}" destId="{8D09D1C9-FF58-46E6-B2F9-525D57675E50}" srcOrd="0" destOrd="0" presId="urn:microsoft.com/office/officeart/2005/8/layout/orgChart1"/>
    <dgm:cxn modelId="{068BFD7A-0983-4710-BC89-D1CE9A98D0FE}" type="presParOf" srcId="{8D09D1C9-FF58-46E6-B2F9-525D57675E50}" destId="{B2BEB20D-25D8-44D2-B9B4-073DA8B73982}" srcOrd="0" destOrd="0" presId="urn:microsoft.com/office/officeart/2005/8/layout/orgChart1"/>
    <dgm:cxn modelId="{E2476B66-CCB9-459E-8BF7-67A2D37B3FCA}" type="presParOf" srcId="{8D09D1C9-FF58-46E6-B2F9-525D57675E50}" destId="{2794DF30-1B8F-4C04-BE3F-0233B210F84D}" srcOrd="1" destOrd="0" presId="urn:microsoft.com/office/officeart/2005/8/layout/orgChart1"/>
    <dgm:cxn modelId="{E14DD872-721F-4DE3-B662-079E6E6B1ED9}" type="presParOf" srcId="{92F94DC1-1A31-441F-B184-EE6187F35AF1}" destId="{4E2076A1-D292-4E50-A82C-54ABBF7BDA9A}" srcOrd="1" destOrd="0" presId="urn:microsoft.com/office/officeart/2005/8/layout/orgChart1"/>
    <dgm:cxn modelId="{97129F10-9338-4313-ABE2-529BC15FE41E}" type="presParOf" srcId="{92F94DC1-1A31-441F-B184-EE6187F35AF1}" destId="{43574A21-1D94-4B7D-8EE7-CCCFD19CDF41}" srcOrd="2" destOrd="0" presId="urn:microsoft.com/office/officeart/2005/8/layout/orgChart1"/>
    <dgm:cxn modelId="{0B68481E-C03E-4869-9924-496D14BFA57D}" type="presParOf" srcId="{BC5E1802-23B5-4DDD-8A36-730F37F26615}" destId="{6514B6E3-0BF3-47CA-85BE-90CE7F757F7B}" srcOrd="2" destOrd="0" presId="urn:microsoft.com/office/officeart/2005/8/layout/orgChart1"/>
    <dgm:cxn modelId="{87494056-4C5F-49C4-84ED-67860DE50B2B}" type="presParOf" srcId="{E70CCF7B-FC19-48F3-8BC6-DA5A40D15EA1}" destId="{8A8D9088-4E35-4B0D-BC8F-260D6D03BAFD}" srcOrd="2" destOrd="0" presId="urn:microsoft.com/office/officeart/2005/8/layout/orgChart1"/>
    <dgm:cxn modelId="{33380618-2CC6-4538-83F8-9FFE756B9021}" type="presParOf" srcId="{E70CCF7B-FC19-48F3-8BC6-DA5A40D15EA1}" destId="{F5D7B633-926F-49A4-8B2A-83FF6D93B367}" srcOrd="3" destOrd="0" presId="urn:microsoft.com/office/officeart/2005/8/layout/orgChart1"/>
    <dgm:cxn modelId="{7668DC18-5F6E-49E6-AD34-E7EC7EA41DB6}" type="presParOf" srcId="{F5D7B633-926F-49A4-8B2A-83FF6D93B367}" destId="{B677C876-29A5-427A-9C53-64114AB02BBC}" srcOrd="0" destOrd="0" presId="urn:microsoft.com/office/officeart/2005/8/layout/orgChart1"/>
    <dgm:cxn modelId="{B88C95C4-5EEF-4836-9959-1EF0612153C5}" type="presParOf" srcId="{B677C876-29A5-427A-9C53-64114AB02BBC}" destId="{7C212CE9-9989-4605-A14A-30B1731C76D2}" srcOrd="0" destOrd="0" presId="urn:microsoft.com/office/officeart/2005/8/layout/orgChart1"/>
    <dgm:cxn modelId="{D1ACE6EC-3A37-4C96-8C9E-B90EFE8F269D}" type="presParOf" srcId="{B677C876-29A5-427A-9C53-64114AB02BBC}" destId="{A9053FD4-44E7-4C40-AC16-310297B17B98}" srcOrd="1" destOrd="0" presId="urn:microsoft.com/office/officeart/2005/8/layout/orgChart1"/>
    <dgm:cxn modelId="{28D425B7-F204-4655-BDFA-B94609909515}" type="presParOf" srcId="{F5D7B633-926F-49A4-8B2A-83FF6D93B367}" destId="{7A5CC579-4731-4FAB-B260-793E2669D4E1}" srcOrd="1" destOrd="0" presId="urn:microsoft.com/office/officeart/2005/8/layout/orgChart1"/>
    <dgm:cxn modelId="{9C2CC3B9-CD93-4871-B96C-DF6FFA900132}" type="presParOf" srcId="{7A5CC579-4731-4FAB-B260-793E2669D4E1}" destId="{0E8CEE00-AFC5-40B7-8131-18A9C6A3C448}" srcOrd="0" destOrd="0" presId="urn:microsoft.com/office/officeart/2005/8/layout/orgChart1"/>
    <dgm:cxn modelId="{BA100C6A-9BA2-4ACC-A08A-190360E4D14D}" type="presParOf" srcId="{7A5CC579-4731-4FAB-B260-793E2669D4E1}" destId="{8649783C-16AE-4AFB-BB75-4310C63427AB}" srcOrd="1" destOrd="0" presId="urn:microsoft.com/office/officeart/2005/8/layout/orgChart1"/>
    <dgm:cxn modelId="{EA6E2238-D1D7-41C4-9CB6-EB36AA29C044}" type="presParOf" srcId="{8649783C-16AE-4AFB-BB75-4310C63427AB}" destId="{2398A9B3-FD04-4612-B814-2358880948AF}" srcOrd="0" destOrd="0" presId="urn:microsoft.com/office/officeart/2005/8/layout/orgChart1"/>
    <dgm:cxn modelId="{A7F4C533-2BAC-4A9C-B7D8-DA8DA03759A0}" type="presParOf" srcId="{2398A9B3-FD04-4612-B814-2358880948AF}" destId="{79A541F3-2D07-49F0-AE18-330538BB57FA}" srcOrd="0" destOrd="0" presId="urn:microsoft.com/office/officeart/2005/8/layout/orgChart1"/>
    <dgm:cxn modelId="{03FE4466-BA9D-4F14-96C8-102F3504DF5C}" type="presParOf" srcId="{2398A9B3-FD04-4612-B814-2358880948AF}" destId="{A55A0972-791E-4F86-9B63-27672AC8C4E5}" srcOrd="1" destOrd="0" presId="urn:microsoft.com/office/officeart/2005/8/layout/orgChart1"/>
    <dgm:cxn modelId="{5BCCDFDA-8EB5-4B5E-9668-60D52D62FD70}" type="presParOf" srcId="{8649783C-16AE-4AFB-BB75-4310C63427AB}" destId="{10D0F745-02CD-447E-96C9-38E7EFDD14AD}" srcOrd="1" destOrd="0" presId="urn:microsoft.com/office/officeart/2005/8/layout/orgChart1"/>
    <dgm:cxn modelId="{65369856-16AD-4531-867B-DF859439F122}" type="presParOf" srcId="{8649783C-16AE-4AFB-BB75-4310C63427AB}" destId="{BFC08DAE-C1BA-4B18-965E-5A45C78CD0EA}" srcOrd="2" destOrd="0" presId="urn:microsoft.com/office/officeart/2005/8/layout/orgChart1"/>
    <dgm:cxn modelId="{E0499D27-ED2D-4EA7-93CA-B933150B7A94}" type="presParOf" srcId="{7A5CC579-4731-4FAB-B260-793E2669D4E1}" destId="{9F907AB8-8B69-49BC-93F5-62785D137AE1}" srcOrd="2" destOrd="0" presId="urn:microsoft.com/office/officeart/2005/8/layout/orgChart1"/>
    <dgm:cxn modelId="{43F70C82-DE01-436B-B902-5FEDAB01FDEB}" type="presParOf" srcId="{7A5CC579-4731-4FAB-B260-793E2669D4E1}" destId="{481F1E14-5334-4365-8BB4-1B75A231AAE8}" srcOrd="3" destOrd="0" presId="urn:microsoft.com/office/officeart/2005/8/layout/orgChart1"/>
    <dgm:cxn modelId="{D65E20D3-D5F6-4BFF-AA08-B33C893B30DE}" type="presParOf" srcId="{481F1E14-5334-4365-8BB4-1B75A231AAE8}" destId="{9F6EDC11-B3F5-47D8-9E45-0CE09385B344}" srcOrd="0" destOrd="0" presId="urn:microsoft.com/office/officeart/2005/8/layout/orgChart1"/>
    <dgm:cxn modelId="{F7C75C3C-51D1-488C-AA05-6A788850EBEF}" type="presParOf" srcId="{9F6EDC11-B3F5-47D8-9E45-0CE09385B344}" destId="{C535C51F-5896-425D-8E9C-5A36190E487A}" srcOrd="0" destOrd="0" presId="urn:microsoft.com/office/officeart/2005/8/layout/orgChart1"/>
    <dgm:cxn modelId="{7A2DB3A1-5568-4C38-A0C9-9BBF1280CA03}" type="presParOf" srcId="{9F6EDC11-B3F5-47D8-9E45-0CE09385B344}" destId="{D4CF8C33-031D-4DB1-AFDB-E34842FD8F26}" srcOrd="1" destOrd="0" presId="urn:microsoft.com/office/officeart/2005/8/layout/orgChart1"/>
    <dgm:cxn modelId="{691C80EA-34AD-4AAA-8A0F-222FF017499B}" type="presParOf" srcId="{481F1E14-5334-4365-8BB4-1B75A231AAE8}" destId="{322335C5-0E52-4892-B28B-33894E3BC4E7}" srcOrd="1" destOrd="0" presId="urn:microsoft.com/office/officeart/2005/8/layout/orgChart1"/>
    <dgm:cxn modelId="{2EC88A1A-BB38-47EE-B2CF-E30D3DA3BB17}" type="presParOf" srcId="{481F1E14-5334-4365-8BB4-1B75A231AAE8}" destId="{D35597C0-BF76-4D4F-8987-7165CD1987B7}" srcOrd="2" destOrd="0" presId="urn:microsoft.com/office/officeart/2005/8/layout/orgChart1"/>
    <dgm:cxn modelId="{4D105210-DDE6-4381-BDAD-CA7D5822F0B7}" type="presParOf" srcId="{7A5CC579-4731-4FAB-B260-793E2669D4E1}" destId="{164FA964-B728-4CC0-9676-915FD24DF179}" srcOrd="4" destOrd="0" presId="urn:microsoft.com/office/officeart/2005/8/layout/orgChart1"/>
    <dgm:cxn modelId="{C9CC70A5-4F36-4B8F-AC67-FAE244882E8E}" type="presParOf" srcId="{7A5CC579-4731-4FAB-B260-793E2669D4E1}" destId="{54496157-A625-420A-A808-D5A92B0FD93F}" srcOrd="5" destOrd="0" presId="urn:microsoft.com/office/officeart/2005/8/layout/orgChart1"/>
    <dgm:cxn modelId="{14E33443-B186-456A-8FCF-89590BFED583}" type="presParOf" srcId="{54496157-A625-420A-A808-D5A92B0FD93F}" destId="{42A690A1-3BD7-42B6-B86C-0ABE7B1C0647}" srcOrd="0" destOrd="0" presId="urn:microsoft.com/office/officeart/2005/8/layout/orgChart1"/>
    <dgm:cxn modelId="{03D5E643-9E25-41F4-AC9F-EC02D53CCDFC}" type="presParOf" srcId="{42A690A1-3BD7-42B6-B86C-0ABE7B1C0647}" destId="{DCD7F07D-C779-4923-AEB8-B99DE77C673F}" srcOrd="0" destOrd="0" presId="urn:microsoft.com/office/officeart/2005/8/layout/orgChart1"/>
    <dgm:cxn modelId="{97592427-BB3C-43A3-A44E-942CFC9CED99}" type="presParOf" srcId="{42A690A1-3BD7-42B6-B86C-0ABE7B1C0647}" destId="{BF536437-2653-42B7-97B5-17F1A4B4DE3D}" srcOrd="1" destOrd="0" presId="urn:microsoft.com/office/officeart/2005/8/layout/orgChart1"/>
    <dgm:cxn modelId="{ADE21525-1706-41BA-BEBD-9E8D787A2A58}" type="presParOf" srcId="{54496157-A625-420A-A808-D5A92B0FD93F}" destId="{AA608261-EE8F-48B7-892B-F7DCA3543C78}" srcOrd="1" destOrd="0" presId="urn:microsoft.com/office/officeart/2005/8/layout/orgChart1"/>
    <dgm:cxn modelId="{7C3F48BA-7549-4089-8522-CCEE3F6FFE83}" type="presParOf" srcId="{54496157-A625-420A-A808-D5A92B0FD93F}" destId="{C8E7B642-6490-494B-B429-E38EDEA4E295}" srcOrd="2" destOrd="0" presId="urn:microsoft.com/office/officeart/2005/8/layout/orgChart1"/>
    <dgm:cxn modelId="{8905AC76-A69D-49D7-A3D6-E360DA37DDA6}" type="presParOf" srcId="{F5D7B633-926F-49A4-8B2A-83FF6D93B367}" destId="{D03CF1E4-FC2E-42BE-8596-633DB5871D32}" srcOrd="2" destOrd="0" presId="urn:microsoft.com/office/officeart/2005/8/layout/orgChart1"/>
    <dgm:cxn modelId="{69F8FA16-3B28-4341-800A-35C93B2436AA}" type="presParOf" srcId="{D381ECF7-4E26-4E6D-AF61-7C08E5658C6C}" destId="{C5CA030D-8198-4FD4-891B-60F18C42C4B5}" srcOrd="2" destOrd="0" presId="urn:microsoft.com/office/officeart/2005/8/layout/orgChart1"/>
    <dgm:cxn modelId="{860E0EF7-1A96-475C-B129-9ECE735D508B}" type="presParOf" srcId="{6B1B6508-3DE9-4C5A-981D-F9055ECE7D82}" destId="{7758E6E3-0206-4746-AACB-C9533BE41272}" srcOrd="2" destOrd="0" presId="urn:microsoft.com/office/officeart/2005/8/layout/orgChart1"/>
    <dgm:cxn modelId="{2A00E4AE-0DC4-42E1-BC7A-48F42AE482B7}" type="presParOf" srcId="{6B1B6508-3DE9-4C5A-981D-F9055ECE7D82}" destId="{F84B5B2A-0E51-420C-AC9C-75CB633D110D}" srcOrd="3" destOrd="0" presId="urn:microsoft.com/office/officeart/2005/8/layout/orgChart1"/>
    <dgm:cxn modelId="{9F3074B7-91B1-47C7-9657-FBB68DF256E3}" type="presParOf" srcId="{F84B5B2A-0E51-420C-AC9C-75CB633D110D}" destId="{AB941E56-63B1-4772-94B0-BD58433F25FB}" srcOrd="0" destOrd="0" presId="urn:microsoft.com/office/officeart/2005/8/layout/orgChart1"/>
    <dgm:cxn modelId="{843F9503-4FD0-4EDD-82C3-7D44B9F340CC}" type="presParOf" srcId="{AB941E56-63B1-4772-94B0-BD58433F25FB}" destId="{2F91EF11-2CE4-4E22-A8F3-CC575D51DE5C}" srcOrd="0" destOrd="0" presId="urn:microsoft.com/office/officeart/2005/8/layout/orgChart1"/>
    <dgm:cxn modelId="{8C845444-A51F-4F75-8B3B-D7417E34DA46}" type="presParOf" srcId="{AB941E56-63B1-4772-94B0-BD58433F25FB}" destId="{1136A747-6BBB-4449-858B-26568E1E9094}" srcOrd="1" destOrd="0" presId="urn:microsoft.com/office/officeart/2005/8/layout/orgChart1"/>
    <dgm:cxn modelId="{81FF61AD-26AD-418D-AD69-7EB75BCC6C97}" type="presParOf" srcId="{F84B5B2A-0E51-420C-AC9C-75CB633D110D}" destId="{0FF6FA90-3677-4ADC-8B78-BFCDB45EA599}" srcOrd="1" destOrd="0" presId="urn:microsoft.com/office/officeart/2005/8/layout/orgChart1"/>
    <dgm:cxn modelId="{4ECBDF68-0E42-4884-97AF-F08624DF5F8E}" type="presParOf" srcId="{0FF6FA90-3677-4ADC-8B78-BFCDB45EA599}" destId="{1612C71F-27ED-42E4-BC0F-DA6BEB54DE4E}" srcOrd="0" destOrd="0" presId="urn:microsoft.com/office/officeart/2005/8/layout/orgChart1"/>
    <dgm:cxn modelId="{8FD582FF-6A1B-44B6-8678-DC579D5F2289}" type="presParOf" srcId="{0FF6FA90-3677-4ADC-8B78-BFCDB45EA599}" destId="{9F1B01BF-172B-4BD8-B0A4-747AF63ED758}" srcOrd="1" destOrd="0" presId="urn:microsoft.com/office/officeart/2005/8/layout/orgChart1"/>
    <dgm:cxn modelId="{CFAD004D-4FAD-4EB4-8028-E1996A992BCB}" type="presParOf" srcId="{9F1B01BF-172B-4BD8-B0A4-747AF63ED758}" destId="{C4D7CFAB-535A-4C0D-9BC5-DD6443AC92AF}" srcOrd="0" destOrd="0" presId="urn:microsoft.com/office/officeart/2005/8/layout/orgChart1"/>
    <dgm:cxn modelId="{F597E87F-0A5E-483C-BA16-828ACAFC3065}" type="presParOf" srcId="{C4D7CFAB-535A-4C0D-9BC5-DD6443AC92AF}" destId="{5D055DD8-25F4-4B42-BA88-D05E8FD79AC8}" srcOrd="0" destOrd="0" presId="urn:microsoft.com/office/officeart/2005/8/layout/orgChart1"/>
    <dgm:cxn modelId="{13DCF9DE-C2B9-4C51-A85F-EFD9810E6911}" type="presParOf" srcId="{C4D7CFAB-535A-4C0D-9BC5-DD6443AC92AF}" destId="{0797B11B-69C7-4537-AFF8-B96C6F00B11E}" srcOrd="1" destOrd="0" presId="urn:microsoft.com/office/officeart/2005/8/layout/orgChart1"/>
    <dgm:cxn modelId="{452B4CE1-2D52-4799-9D5F-5C9526B256E6}" type="presParOf" srcId="{9F1B01BF-172B-4BD8-B0A4-747AF63ED758}" destId="{862BFF40-F0EA-4C5B-86D3-64FA925C9B4A}" srcOrd="1" destOrd="0" presId="urn:microsoft.com/office/officeart/2005/8/layout/orgChart1"/>
    <dgm:cxn modelId="{0EF407A9-6F48-4DA8-A7FB-936D36EA02ED}" type="presParOf" srcId="{9F1B01BF-172B-4BD8-B0A4-747AF63ED758}" destId="{8213B7B4-EAB5-4805-94CD-768F305C4D00}" srcOrd="2" destOrd="0" presId="urn:microsoft.com/office/officeart/2005/8/layout/orgChart1"/>
    <dgm:cxn modelId="{4C36CE49-7508-4F1A-8E0A-3BB34710DA07}" type="presParOf" srcId="{0FF6FA90-3677-4ADC-8B78-BFCDB45EA599}" destId="{AA83C0D6-5F5C-4269-9A7C-D0430658E815}" srcOrd="2" destOrd="0" presId="urn:microsoft.com/office/officeart/2005/8/layout/orgChart1"/>
    <dgm:cxn modelId="{988D7466-D9EF-4819-9A3E-F0B636C9113D}" type="presParOf" srcId="{0FF6FA90-3677-4ADC-8B78-BFCDB45EA599}" destId="{8138E097-E012-45F3-BFC2-4C89AB491E7A}" srcOrd="3" destOrd="0" presId="urn:microsoft.com/office/officeart/2005/8/layout/orgChart1"/>
    <dgm:cxn modelId="{23038200-7A54-40E3-BA96-17F60A300414}" type="presParOf" srcId="{8138E097-E012-45F3-BFC2-4C89AB491E7A}" destId="{5FC8ACE2-6142-42AC-8CA5-4037104493D2}" srcOrd="0" destOrd="0" presId="urn:microsoft.com/office/officeart/2005/8/layout/orgChart1"/>
    <dgm:cxn modelId="{8ADBB849-2A98-4B97-BA0D-AD2C1C1119D9}" type="presParOf" srcId="{5FC8ACE2-6142-42AC-8CA5-4037104493D2}" destId="{7711C0D7-C908-4A1A-9745-62163998AE6B}" srcOrd="0" destOrd="0" presId="urn:microsoft.com/office/officeart/2005/8/layout/orgChart1"/>
    <dgm:cxn modelId="{BC1EF6A8-7034-4ED8-8C30-3496733DF8BE}" type="presParOf" srcId="{5FC8ACE2-6142-42AC-8CA5-4037104493D2}" destId="{17BFB5B9-B103-4733-8CE8-C2B577921985}" srcOrd="1" destOrd="0" presId="urn:microsoft.com/office/officeart/2005/8/layout/orgChart1"/>
    <dgm:cxn modelId="{ECBDEF99-9D6E-4D8E-871B-17F4E7A8CB6F}" type="presParOf" srcId="{8138E097-E012-45F3-BFC2-4C89AB491E7A}" destId="{CFA20CA5-3C1A-4A40-86BE-D58F13B7002F}" srcOrd="1" destOrd="0" presId="urn:microsoft.com/office/officeart/2005/8/layout/orgChart1"/>
    <dgm:cxn modelId="{04171C8D-E32A-45EC-98CC-D7926C3A2AFB}" type="presParOf" srcId="{8138E097-E012-45F3-BFC2-4C89AB491E7A}" destId="{60EEE7DC-327D-4813-A535-D1B3E8E52902}" srcOrd="2" destOrd="0" presId="urn:microsoft.com/office/officeart/2005/8/layout/orgChart1"/>
    <dgm:cxn modelId="{A22C6657-FF7C-4D3E-B12F-E021F8618001}" type="presParOf" srcId="{F84B5B2A-0E51-420C-AC9C-75CB633D110D}" destId="{A1777DCF-7BE8-4EB0-8D72-6931812A4C9C}" srcOrd="2" destOrd="0" presId="urn:microsoft.com/office/officeart/2005/8/layout/orgChart1"/>
    <dgm:cxn modelId="{955DC5AB-10C7-4980-BEFA-4C41C1D4A334}" type="presParOf" srcId="{6B1B6508-3DE9-4C5A-981D-F9055ECE7D82}" destId="{E41AB693-F5C8-45D5-90AD-3760CCBA39F9}" srcOrd="4" destOrd="0" presId="urn:microsoft.com/office/officeart/2005/8/layout/orgChart1"/>
    <dgm:cxn modelId="{E01543B5-ED3D-4150-8A5B-775E03636BA5}" type="presParOf" srcId="{6B1B6508-3DE9-4C5A-981D-F9055ECE7D82}" destId="{87EE58C9-8E30-4BBD-8C91-9AC61205E884}" srcOrd="5" destOrd="0" presId="urn:microsoft.com/office/officeart/2005/8/layout/orgChart1"/>
    <dgm:cxn modelId="{E7EE77FD-74BC-49E2-800C-2DFD48E33E2A}" type="presParOf" srcId="{87EE58C9-8E30-4BBD-8C91-9AC61205E884}" destId="{EA1E688C-4B94-4060-AE9B-6B9610634552}" srcOrd="0" destOrd="0" presId="urn:microsoft.com/office/officeart/2005/8/layout/orgChart1"/>
    <dgm:cxn modelId="{726A8854-5EAB-4DA1-8FFC-0736010A8B49}" type="presParOf" srcId="{EA1E688C-4B94-4060-AE9B-6B9610634552}" destId="{8B72D49C-0680-436E-A274-89CD04DF48AA}" srcOrd="0" destOrd="0" presId="urn:microsoft.com/office/officeart/2005/8/layout/orgChart1"/>
    <dgm:cxn modelId="{CC9C0237-311E-4649-BD41-605969253875}" type="presParOf" srcId="{EA1E688C-4B94-4060-AE9B-6B9610634552}" destId="{0750BA88-70DE-4B4E-8C0A-79EA75F7C2DB}" srcOrd="1" destOrd="0" presId="urn:microsoft.com/office/officeart/2005/8/layout/orgChart1"/>
    <dgm:cxn modelId="{0D70D6B0-3BD9-4DA4-934C-8DBE09CEE4A7}" type="presParOf" srcId="{87EE58C9-8E30-4BBD-8C91-9AC61205E884}" destId="{A6B4B574-999F-44E2-84A9-06654455D6A1}" srcOrd="1" destOrd="0" presId="urn:microsoft.com/office/officeart/2005/8/layout/orgChart1"/>
    <dgm:cxn modelId="{DFF7AB46-7CE1-411C-ADB5-FE6734FC0965}" type="presParOf" srcId="{A6B4B574-999F-44E2-84A9-06654455D6A1}" destId="{B442ABE4-8CA7-47C9-B35B-EC8BAE9891A9}" srcOrd="0" destOrd="0" presId="urn:microsoft.com/office/officeart/2005/8/layout/orgChart1"/>
    <dgm:cxn modelId="{068228BC-6B94-4EA1-B014-B5ED8C07005F}" type="presParOf" srcId="{A6B4B574-999F-44E2-84A9-06654455D6A1}" destId="{EEC638B4-C53F-4257-AFB5-F3E7730B8692}" srcOrd="1" destOrd="0" presId="urn:microsoft.com/office/officeart/2005/8/layout/orgChart1"/>
    <dgm:cxn modelId="{4D7EC3D1-3CE9-4C04-9811-2C9FF66269F7}" type="presParOf" srcId="{EEC638B4-C53F-4257-AFB5-F3E7730B8692}" destId="{88FB3903-CAB9-4356-9DA8-74417B9149CE}" srcOrd="0" destOrd="0" presId="urn:microsoft.com/office/officeart/2005/8/layout/orgChart1"/>
    <dgm:cxn modelId="{FE6A620E-F976-4F12-826C-34C3A862A6A5}" type="presParOf" srcId="{88FB3903-CAB9-4356-9DA8-74417B9149CE}" destId="{7CF4CFC0-FD74-4E9C-AC06-9FF084E2334A}" srcOrd="0" destOrd="0" presId="urn:microsoft.com/office/officeart/2005/8/layout/orgChart1"/>
    <dgm:cxn modelId="{3B6DA15C-8A3D-4603-AEBF-894B7DC0A392}" type="presParOf" srcId="{88FB3903-CAB9-4356-9DA8-74417B9149CE}" destId="{AF16F535-5829-478C-A378-C56A6B498505}" srcOrd="1" destOrd="0" presId="urn:microsoft.com/office/officeart/2005/8/layout/orgChart1"/>
    <dgm:cxn modelId="{8178D928-69CC-41EA-9758-391E4599E131}" type="presParOf" srcId="{EEC638B4-C53F-4257-AFB5-F3E7730B8692}" destId="{985E5F00-9266-4429-846E-10A8DBC5CAA8}" srcOrd="1" destOrd="0" presId="urn:microsoft.com/office/officeart/2005/8/layout/orgChart1"/>
    <dgm:cxn modelId="{637305E8-A835-4B80-8E1F-503D7B6D5683}" type="presParOf" srcId="{EEC638B4-C53F-4257-AFB5-F3E7730B8692}" destId="{B952798B-E83B-4C2D-AA15-C1E7AEEE8077}" srcOrd="2" destOrd="0" presId="urn:microsoft.com/office/officeart/2005/8/layout/orgChart1"/>
    <dgm:cxn modelId="{66BA8948-3941-47DF-9847-C7B803487962}" type="presParOf" srcId="{87EE58C9-8E30-4BBD-8C91-9AC61205E884}" destId="{1C6F0A2E-CEF9-4A91-819A-1FB9D5FD8DCC}" srcOrd="2" destOrd="0" presId="urn:microsoft.com/office/officeart/2005/8/layout/orgChart1"/>
    <dgm:cxn modelId="{27557D4F-61C2-4682-9EBE-852649E3D98D}" type="presParOf" srcId="{6B1B6508-3DE9-4C5A-981D-F9055ECE7D82}" destId="{FFC8FCA7-06B6-410F-A8B3-9DF5071B5A8A}" srcOrd="6" destOrd="0" presId="urn:microsoft.com/office/officeart/2005/8/layout/orgChart1"/>
    <dgm:cxn modelId="{384251AE-14C2-45D6-A1C7-DDD721A6FE09}" type="presParOf" srcId="{6B1B6508-3DE9-4C5A-981D-F9055ECE7D82}" destId="{F817B9DA-9E4C-4230-9A35-04D4FE12ECA5}" srcOrd="7" destOrd="0" presId="urn:microsoft.com/office/officeart/2005/8/layout/orgChart1"/>
    <dgm:cxn modelId="{8C881E03-B247-480D-878C-386240F946EF}" type="presParOf" srcId="{F817B9DA-9E4C-4230-9A35-04D4FE12ECA5}" destId="{AE3F12EA-F6F4-4BF5-A87A-413B3CC83739}" srcOrd="0" destOrd="0" presId="urn:microsoft.com/office/officeart/2005/8/layout/orgChart1"/>
    <dgm:cxn modelId="{1D086E90-6018-4328-8BC3-EE53347A3D3B}" type="presParOf" srcId="{AE3F12EA-F6F4-4BF5-A87A-413B3CC83739}" destId="{F8B7C033-AD73-4B0B-9ACD-BA9E63F4F0AC}" srcOrd="0" destOrd="0" presId="urn:microsoft.com/office/officeart/2005/8/layout/orgChart1"/>
    <dgm:cxn modelId="{846F9586-DAFF-4663-9219-DDB3D5DB7473}" type="presParOf" srcId="{AE3F12EA-F6F4-4BF5-A87A-413B3CC83739}" destId="{D2C96A22-0512-43FF-866B-51AD59C000FE}" srcOrd="1" destOrd="0" presId="urn:microsoft.com/office/officeart/2005/8/layout/orgChart1"/>
    <dgm:cxn modelId="{98E8EBDB-EEE3-47E7-B425-5C2ADF612CCE}" type="presParOf" srcId="{F817B9DA-9E4C-4230-9A35-04D4FE12ECA5}" destId="{6CD23797-0FCE-4BA3-A440-49FB3CD996DE}" srcOrd="1" destOrd="0" presId="urn:microsoft.com/office/officeart/2005/8/layout/orgChart1"/>
    <dgm:cxn modelId="{867569DE-E4B9-465E-90BE-0C9158D73B42}" type="presParOf" srcId="{F817B9DA-9E4C-4230-9A35-04D4FE12ECA5}" destId="{51AB0F76-71CC-4383-905E-A5ED8D48A93F}" srcOrd="2" destOrd="0" presId="urn:microsoft.com/office/officeart/2005/8/layout/orgChart1"/>
    <dgm:cxn modelId="{416558CE-A806-4442-8EB5-7E941BC1AB54}" type="presParOf" srcId="{CBF9AE4F-21B0-42E6-8F99-1686F4863A37}" destId="{25B33A26-4374-43F8-864E-3DCBAF58BCD8}" srcOrd="2" destOrd="0" presId="urn:microsoft.com/office/officeart/2005/8/layout/orgChart1"/>
    <dgm:cxn modelId="{0450DCEA-38A2-4EC3-9E37-BDFE41F22F84}" type="presParOf" srcId="{C35EDDD5-E81F-4D39-A76D-9EB879E4711E}" destId="{34CA63DD-7A3F-4734-896B-0A0E7588B511}" srcOrd="1" destOrd="0" presId="urn:microsoft.com/office/officeart/2005/8/layout/orgChart1"/>
    <dgm:cxn modelId="{B70031FB-7188-4398-87EB-7F3CB59EAE76}" type="presParOf" srcId="{34CA63DD-7A3F-4734-896B-0A0E7588B511}" destId="{8D25EF09-0CE2-42EF-A6F9-34AF44AD3F34}" srcOrd="0" destOrd="0" presId="urn:microsoft.com/office/officeart/2005/8/layout/orgChart1"/>
    <dgm:cxn modelId="{3437BE4D-6C87-47CF-9DD9-E1951CC84552}" type="presParOf" srcId="{8D25EF09-0CE2-42EF-A6F9-34AF44AD3F34}" destId="{0AE5B305-FFAE-4970-B873-F26DC69CC506}" srcOrd="0" destOrd="0" presId="urn:microsoft.com/office/officeart/2005/8/layout/orgChart1"/>
    <dgm:cxn modelId="{00A24912-8FE4-4066-9FBC-8215C1C3E169}" type="presParOf" srcId="{8D25EF09-0CE2-42EF-A6F9-34AF44AD3F34}" destId="{FA0C4927-E44E-4A3F-9045-1E0DAD623DA6}" srcOrd="1" destOrd="0" presId="urn:microsoft.com/office/officeart/2005/8/layout/orgChart1"/>
    <dgm:cxn modelId="{C65FF050-D194-4884-B1FF-2FEE6512CD02}" type="presParOf" srcId="{34CA63DD-7A3F-4734-896B-0A0E7588B511}" destId="{D7C03114-EB74-46AC-92DF-40DEB6B5A97D}" srcOrd="1" destOrd="0" presId="urn:microsoft.com/office/officeart/2005/8/layout/orgChart1"/>
    <dgm:cxn modelId="{3E4EFCEE-C5E2-4086-8C67-0F74E60D7153}" type="presParOf" srcId="{D7C03114-EB74-46AC-92DF-40DEB6B5A97D}" destId="{488677FF-1DEE-4DFA-A7A4-50C7AA7682B5}" srcOrd="0" destOrd="0" presId="urn:microsoft.com/office/officeart/2005/8/layout/orgChart1"/>
    <dgm:cxn modelId="{EE49E59D-07E1-4D5E-BBBA-CC0538BD0032}" type="presParOf" srcId="{D7C03114-EB74-46AC-92DF-40DEB6B5A97D}" destId="{46788B13-6125-4B78-BEFA-6463C41DEF24}" srcOrd="1" destOrd="0" presId="urn:microsoft.com/office/officeart/2005/8/layout/orgChart1"/>
    <dgm:cxn modelId="{C607BF87-DE45-418C-8C99-39BDA700AF4B}" type="presParOf" srcId="{46788B13-6125-4B78-BEFA-6463C41DEF24}" destId="{DAE27BDD-1076-40D2-9D58-4E24C56F6F94}" srcOrd="0" destOrd="0" presId="urn:microsoft.com/office/officeart/2005/8/layout/orgChart1"/>
    <dgm:cxn modelId="{EED296F8-9BE4-4CA7-947D-6DE21F0C42B2}" type="presParOf" srcId="{DAE27BDD-1076-40D2-9D58-4E24C56F6F94}" destId="{05D1C9B4-65C8-46B9-B560-D6722E9DA0D6}" srcOrd="0" destOrd="0" presId="urn:microsoft.com/office/officeart/2005/8/layout/orgChart1"/>
    <dgm:cxn modelId="{B4587426-3543-40B8-8A50-998DDAC0A223}" type="presParOf" srcId="{DAE27BDD-1076-40D2-9D58-4E24C56F6F94}" destId="{8A833271-2255-4132-BA7C-C071378658B5}" srcOrd="1" destOrd="0" presId="urn:microsoft.com/office/officeart/2005/8/layout/orgChart1"/>
    <dgm:cxn modelId="{D5C171D7-A7B2-49C8-9CC5-79E9277A91BC}" type="presParOf" srcId="{46788B13-6125-4B78-BEFA-6463C41DEF24}" destId="{41B397D9-99A8-4DCD-8920-0193FC463088}" srcOrd="1" destOrd="0" presId="urn:microsoft.com/office/officeart/2005/8/layout/orgChart1"/>
    <dgm:cxn modelId="{56EA3F12-4EE8-41AA-95AF-147343466148}" type="presParOf" srcId="{41B397D9-99A8-4DCD-8920-0193FC463088}" destId="{9B4DE13A-8A27-4C6F-9FE8-CCE21906A357}" srcOrd="0" destOrd="0" presId="urn:microsoft.com/office/officeart/2005/8/layout/orgChart1"/>
    <dgm:cxn modelId="{DBC5DBFA-A254-4C7E-B537-91C0BD8B3D00}" type="presParOf" srcId="{41B397D9-99A8-4DCD-8920-0193FC463088}" destId="{D70827B5-E49A-4265-A8F0-14D3967E3A2F}" srcOrd="1" destOrd="0" presId="urn:microsoft.com/office/officeart/2005/8/layout/orgChart1"/>
    <dgm:cxn modelId="{EB81F935-81FD-4FC1-A389-9D2A7B404D94}" type="presParOf" srcId="{D70827B5-E49A-4265-A8F0-14D3967E3A2F}" destId="{8784931A-CA09-4FBB-BD02-971E29FD2A65}" srcOrd="0" destOrd="0" presId="urn:microsoft.com/office/officeart/2005/8/layout/orgChart1"/>
    <dgm:cxn modelId="{23586D91-7EBC-4AD9-9F22-55196DEA8A0E}" type="presParOf" srcId="{8784931A-CA09-4FBB-BD02-971E29FD2A65}" destId="{13E25B54-E7A0-43CD-B7EC-F8DEC0B0514E}" srcOrd="0" destOrd="0" presId="urn:microsoft.com/office/officeart/2005/8/layout/orgChart1"/>
    <dgm:cxn modelId="{FE6D6598-D5D7-49F3-810A-A300B7A97832}" type="presParOf" srcId="{8784931A-CA09-4FBB-BD02-971E29FD2A65}" destId="{CC997497-8EAE-4509-BB95-B565DB4792F6}" srcOrd="1" destOrd="0" presId="urn:microsoft.com/office/officeart/2005/8/layout/orgChart1"/>
    <dgm:cxn modelId="{FBD727B8-A648-4374-A469-215B89AAB78D}" type="presParOf" srcId="{D70827B5-E49A-4265-A8F0-14D3967E3A2F}" destId="{C873044C-4310-41F8-8298-C3F149B49B50}" srcOrd="1" destOrd="0" presId="urn:microsoft.com/office/officeart/2005/8/layout/orgChart1"/>
    <dgm:cxn modelId="{13A71DB5-BD89-4018-A180-90F4ED66D03F}" type="presParOf" srcId="{D70827B5-E49A-4265-A8F0-14D3967E3A2F}" destId="{1FD72C14-AE1E-4082-B45C-8F80E4A108E1}" srcOrd="2" destOrd="0" presId="urn:microsoft.com/office/officeart/2005/8/layout/orgChart1"/>
    <dgm:cxn modelId="{049D48D5-D5B2-44B7-9DC0-20A781A23C74}" type="presParOf" srcId="{41B397D9-99A8-4DCD-8920-0193FC463088}" destId="{5FE9EC29-3DFC-47E0-A13B-0369278498E4}" srcOrd="2" destOrd="0" presId="urn:microsoft.com/office/officeart/2005/8/layout/orgChart1"/>
    <dgm:cxn modelId="{7AC5AC76-2D71-49B8-A8A5-1655260AB1A4}" type="presParOf" srcId="{41B397D9-99A8-4DCD-8920-0193FC463088}" destId="{9A171D55-1F60-4972-B632-E1D2182C24A8}" srcOrd="3" destOrd="0" presId="urn:microsoft.com/office/officeart/2005/8/layout/orgChart1"/>
    <dgm:cxn modelId="{731D17A5-06B6-4B32-BEDD-21F03588C620}" type="presParOf" srcId="{9A171D55-1F60-4972-B632-E1D2182C24A8}" destId="{980F1B16-D3C3-4263-8300-AE6620FBE3BC}" srcOrd="0" destOrd="0" presId="urn:microsoft.com/office/officeart/2005/8/layout/orgChart1"/>
    <dgm:cxn modelId="{46D06FE2-1EEE-4EA6-AA7F-0CD5AE4246FC}" type="presParOf" srcId="{980F1B16-D3C3-4263-8300-AE6620FBE3BC}" destId="{CEB31269-C806-4FB2-93E8-3EAAF26DD41D}" srcOrd="0" destOrd="0" presId="urn:microsoft.com/office/officeart/2005/8/layout/orgChart1"/>
    <dgm:cxn modelId="{65134B9E-3276-4ACC-A749-8F1D09CB365C}" type="presParOf" srcId="{980F1B16-D3C3-4263-8300-AE6620FBE3BC}" destId="{F8208FEE-698A-4651-A0EF-85628D6C7FED}" srcOrd="1" destOrd="0" presId="urn:microsoft.com/office/officeart/2005/8/layout/orgChart1"/>
    <dgm:cxn modelId="{EC367939-9201-47DC-B942-B256613133C1}" type="presParOf" srcId="{9A171D55-1F60-4972-B632-E1D2182C24A8}" destId="{2D523365-153F-4085-AAE8-C22162F33E87}" srcOrd="1" destOrd="0" presId="urn:microsoft.com/office/officeart/2005/8/layout/orgChart1"/>
    <dgm:cxn modelId="{C46BAFE4-7F78-4EF1-86F1-F350355A1454}" type="presParOf" srcId="{9A171D55-1F60-4972-B632-E1D2182C24A8}" destId="{C8CF0A85-92C5-403B-BA81-22FDF08D124E}" srcOrd="2" destOrd="0" presId="urn:microsoft.com/office/officeart/2005/8/layout/orgChart1"/>
    <dgm:cxn modelId="{3FCEB812-36DB-4A32-B02E-E2B0301C1520}" type="presParOf" srcId="{41B397D9-99A8-4DCD-8920-0193FC463088}" destId="{5A30FA3C-49E6-425D-A830-9821230F11A4}" srcOrd="4" destOrd="0" presId="urn:microsoft.com/office/officeart/2005/8/layout/orgChart1"/>
    <dgm:cxn modelId="{6285FAD9-4905-4533-979C-1B9E13C3BD3E}" type="presParOf" srcId="{41B397D9-99A8-4DCD-8920-0193FC463088}" destId="{F0E21EDB-7D6F-4326-B014-0D25E2DE1597}" srcOrd="5" destOrd="0" presId="urn:microsoft.com/office/officeart/2005/8/layout/orgChart1"/>
    <dgm:cxn modelId="{BD978903-AB56-4740-9B16-2FA6366995A4}" type="presParOf" srcId="{F0E21EDB-7D6F-4326-B014-0D25E2DE1597}" destId="{DCEB051A-277D-4D94-855D-6A8703CA17EE}" srcOrd="0" destOrd="0" presId="urn:microsoft.com/office/officeart/2005/8/layout/orgChart1"/>
    <dgm:cxn modelId="{79A4CDA4-0DE5-4D5B-ACE7-0835058C32E9}" type="presParOf" srcId="{DCEB051A-277D-4D94-855D-6A8703CA17EE}" destId="{211BFCC9-B44F-40BA-8863-61241FA77B0A}" srcOrd="0" destOrd="0" presId="urn:microsoft.com/office/officeart/2005/8/layout/orgChart1"/>
    <dgm:cxn modelId="{EFFFA65B-62AD-42E8-8E8C-861D406507C8}" type="presParOf" srcId="{DCEB051A-277D-4D94-855D-6A8703CA17EE}" destId="{59827B70-C9BD-4232-876D-CDB31069BBC4}" srcOrd="1" destOrd="0" presId="urn:microsoft.com/office/officeart/2005/8/layout/orgChart1"/>
    <dgm:cxn modelId="{41474B98-5056-4AB3-A86C-03AD5BFE2E0A}" type="presParOf" srcId="{F0E21EDB-7D6F-4326-B014-0D25E2DE1597}" destId="{7758FBFE-4542-44E5-A8A7-026AFF08651B}" srcOrd="1" destOrd="0" presId="urn:microsoft.com/office/officeart/2005/8/layout/orgChart1"/>
    <dgm:cxn modelId="{26BA2A3F-18C4-4CCF-9EB5-E13B4080EE7B}" type="presParOf" srcId="{F0E21EDB-7D6F-4326-B014-0D25E2DE1597}" destId="{739C6952-6D38-4137-AAC8-ADDB6167FA60}" srcOrd="2" destOrd="0" presId="urn:microsoft.com/office/officeart/2005/8/layout/orgChart1"/>
    <dgm:cxn modelId="{EC72218F-8BBD-4ABF-A7E0-24A419987213}" type="presParOf" srcId="{41B397D9-99A8-4DCD-8920-0193FC463088}" destId="{86F5F739-52BE-4838-8E95-A21F37C736C2}" srcOrd="6" destOrd="0" presId="urn:microsoft.com/office/officeart/2005/8/layout/orgChart1"/>
    <dgm:cxn modelId="{D018EA56-2304-4B0A-BA98-FEDAECDD69C6}" type="presParOf" srcId="{41B397D9-99A8-4DCD-8920-0193FC463088}" destId="{29FF592A-E88B-413F-A4A9-63EF694D3562}" srcOrd="7" destOrd="0" presId="urn:microsoft.com/office/officeart/2005/8/layout/orgChart1"/>
    <dgm:cxn modelId="{A726B34C-8407-465D-8861-0F125A7FAD03}" type="presParOf" srcId="{29FF592A-E88B-413F-A4A9-63EF694D3562}" destId="{74F8DDCA-B176-4683-80B6-A4C14E925651}" srcOrd="0" destOrd="0" presId="urn:microsoft.com/office/officeart/2005/8/layout/orgChart1"/>
    <dgm:cxn modelId="{55FBD4B5-65B9-4B2B-A3DB-7DC2B11569DA}" type="presParOf" srcId="{74F8DDCA-B176-4683-80B6-A4C14E925651}" destId="{535DC5BD-F816-4362-BF28-496355FEC036}" srcOrd="0" destOrd="0" presId="urn:microsoft.com/office/officeart/2005/8/layout/orgChart1"/>
    <dgm:cxn modelId="{02F7BAD2-35C6-4E96-9604-43C4D607A279}" type="presParOf" srcId="{74F8DDCA-B176-4683-80B6-A4C14E925651}" destId="{EFF52A3E-5386-4ED9-ABC4-F069993F2F83}" srcOrd="1" destOrd="0" presId="urn:microsoft.com/office/officeart/2005/8/layout/orgChart1"/>
    <dgm:cxn modelId="{6DAB26E9-80D4-442D-8A38-B040608A6DAD}" type="presParOf" srcId="{29FF592A-E88B-413F-A4A9-63EF694D3562}" destId="{80372D06-4A12-455F-95EF-2BCB56A2DAAF}" srcOrd="1" destOrd="0" presId="urn:microsoft.com/office/officeart/2005/8/layout/orgChart1"/>
    <dgm:cxn modelId="{582AC88E-1EAC-4CCE-B2CB-EB02901DB401}" type="presParOf" srcId="{29FF592A-E88B-413F-A4A9-63EF694D3562}" destId="{51E4EB4C-3E71-4B26-9BB7-5A1B472C2F4A}" srcOrd="2" destOrd="0" presId="urn:microsoft.com/office/officeart/2005/8/layout/orgChart1"/>
    <dgm:cxn modelId="{FA1150BC-5E6B-4377-B548-31BF972AE2F5}" type="presParOf" srcId="{41B397D9-99A8-4DCD-8920-0193FC463088}" destId="{9EB2B3FE-0814-4ADF-B6AA-EFE5588AE12B}" srcOrd="8" destOrd="0" presId="urn:microsoft.com/office/officeart/2005/8/layout/orgChart1"/>
    <dgm:cxn modelId="{36514222-3E27-444F-AE7E-C7C90873BED8}" type="presParOf" srcId="{41B397D9-99A8-4DCD-8920-0193FC463088}" destId="{7CD78B6D-54DD-4A92-BA02-65F189F23280}" srcOrd="9" destOrd="0" presId="urn:microsoft.com/office/officeart/2005/8/layout/orgChart1"/>
    <dgm:cxn modelId="{69D67F88-8C01-42AC-98DA-0F78386304F2}" type="presParOf" srcId="{7CD78B6D-54DD-4A92-BA02-65F189F23280}" destId="{7810252F-534C-43C2-951B-FB6851C46B36}" srcOrd="0" destOrd="0" presId="urn:microsoft.com/office/officeart/2005/8/layout/orgChart1"/>
    <dgm:cxn modelId="{09C08875-2C43-4439-B9F1-345220504E69}" type="presParOf" srcId="{7810252F-534C-43C2-951B-FB6851C46B36}" destId="{C9B54C52-E695-4336-A0D3-7B1B7709E355}" srcOrd="0" destOrd="0" presId="urn:microsoft.com/office/officeart/2005/8/layout/orgChart1"/>
    <dgm:cxn modelId="{62E383A5-F384-40DA-997C-98F619CA80E8}" type="presParOf" srcId="{7810252F-534C-43C2-951B-FB6851C46B36}" destId="{8EAFA8FB-1013-4044-BE72-F4012DD3966C}" srcOrd="1" destOrd="0" presId="urn:microsoft.com/office/officeart/2005/8/layout/orgChart1"/>
    <dgm:cxn modelId="{18B55C69-D45B-4D60-9A47-EB427E22BD7E}" type="presParOf" srcId="{7CD78B6D-54DD-4A92-BA02-65F189F23280}" destId="{84BC9008-285C-497C-9A7B-D0B86136FC0E}" srcOrd="1" destOrd="0" presId="urn:microsoft.com/office/officeart/2005/8/layout/orgChart1"/>
    <dgm:cxn modelId="{AD00D4D7-3FAF-44AA-817D-3FAE0318B930}" type="presParOf" srcId="{7CD78B6D-54DD-4A92-BA02-65F189F23280}" destId="{1AEC5C21-20A1-4C88-A28C-315021CDB89E}" srcOrd="2" destOrd="0" presId="urn:microsoft.com/office/officeart/2005/8/layout/orgChart1"/>
    <dgm:cxn modelId="{C628B74B-9F7D-4A69-B590-3B678A8EAD63}" type="presParOf" srcId="{41B397D9-99A8-4DCD-8920-0193FC463088}" destId="{20873101-E90B-4AC5-B45B-318DAB936E58}" srcOrd="10" destOrd="0" presId="urn:microsoft.com/office/officeart/2005/8/layout/orgChart1"/>
    <dgm:cxn modelId="{C968B4D2-3150-4BE4-8D73-2377D3D7E4E6}" type="presParOf" srcId="{41B397D9-99A8-4DCD-8920-0193FC463088}" destId="{12069C68-ACCE-40DA-BE1A-15D134A11198}" srcOrd="11" destOrd="0" presId="urn:microsoft.com/office/officeart/2005/8/layout/orgChart1"/>
    <dgm:cxn modelId="{EAE978B1-874D-4E86-912E-C15F0EC9E346}" type="presParOf" srcId="{12069C68-ACCE-40DA-BE1A-15D134A11198}" destId="{84DCE9D4-9B72-40F1-8EC6-07A9B1F710FE}" srcOrd="0" destOrd="0" presId="urn:microsoft.com/office/officeart/2005/8/layout/orgChart1"/>
    <dgm:cxn modelId="{84B56E3D-54CE-427A-8CBE-FAD64241F0B5}" type="presParOf" srcId="{84DCE9D4-9B72-40F1-8EC6-07A9B1F710FE}" destId="{7BC1CC43-B779-4B27-8206-32BEF7959404}" srcOrd="0" destOrd="0" presId="urn:microsoft.com/office/officeart/2005/8/layout/orgChart1"/>
    <dgm:cxn modelId="{589F97B0-9443-4D7A-ADE0-5936BB396F89}" type="presParOf" srcId="{84DCE9D4-9B72-40F1-8EC6-07A9B1F710FE}" destId="{F73A2A53-AB22-4327-B837-FE5775E71FB9}" srcOrd="1" destOrd="0" presId="urn:microsoft.com/office/officeart/2005/8/layout/orgChart1"/>
    <dgm:cxn modelId="{95A38023-D16C-4F70-8525-F2B5F38911A2}" type="presParOf" srcId="{12069C68-ACCE-40DA-BE1A-15D134A11198}" destId="{11D9D9EE-3F07-4CD4-A82A-1D5FE6049C84}" srcOrd="1" destOrd="0" presId="urn:microsoft.com/office/officeart/2005/8/layout/orgChart1"/>
    <dgm:cxn modelId="{7E14C6EC-BBD5-4E59-BDB1-441AF474ED32}" type="presParOf" srcId="{12069C68-ACCE-40DA-BE1A-15D134A11198}" destId="{32B1E568-B176-4CA5-933B-961CD1CBD9E4}" srcOrd="2" destOrd="0" presId="urn:microsoft.com/office/officeart/2005/8/layout/orgChart1"/>
    <dgm:cxn modelId="{A0794E95-5CA6-430A-B802-54E8D29C317C}" type="presParOf" srcId="{41B397D9-99A8-4DCD-8920-0193FC463088}" destId="{FEDA72F9-A4BE-4587-9B4D-A5A602C88D57}" srcOrd="12" destOrd="0" presId="urn:microsoft.com/office/officeart/2005/8/layout/orgChart1"/>
    <dgm:cxn modelId="{5B2457C1-38E8-4D34-AD7B-E6E3734B7F76}" type="presParOf" srcId="{41B397D9-99A8-4DCD-8920-0193FC463088}" destId="{1560F723-71B2-4F70-AA88-CCC17BD7B8C7}" srcOrd="13" destOrd="0" presId="urn:microsoft.com/office/officeart/2005/8/layout/orgChart1"/>
    <dgm:cxn modelId="{46E05EF7-B4DC-4E0E-9408-B2D50984F1B5}" type="presParOf" srcId="{1560F723-71B2-4F70-AA88-CCC17BD7B8C7}" destId="{66995F0D-96B7-4908-9F2D-08646813FE49}" srcOrd="0" destOrd="0" presId="urn:microsoft.com/office/officeart/2005/8/layout/orgChart1"/>
    <dgm:cxn modelId="{D794A651-25A9-4C89-9453-C747BE042FF4}" type="presParOf" srcId="{66995F0D-96B7-4908-9F2D-08646813FE49}" destId="{D559D2D3-4B13-4907-8A7F-E62328A7B416}" srcOrd="0" destOrd="0" presId="urn:microsoft.com/office/officeart/2005/8/layout/orgChart1"/>
    <dgm:cxn modelId="{386CF3F0-8044-4F90-B3EE-25D06DC50350}" type="presParOf" srcId="{66995F0D-96B7-4908-9F2D-08646813FE49}" destId="{BC106111-3A0C-4B43-A476-58A19019AA2E}" srcOrd="1" destOrd="0" presId="urn:microsoft.com/office/officeart/2005/8/layout/orgChart1"/>
    <dgm:cxn modelId="{698F481C-E8FC-42E6-8131-82D69487D5FA}" type="presParOf" srcId="{1560F723-71B2-4F70-AA88-CCC17BD7B8C7}" destId="{243CCD5B-C981-4CC4-B11E-1F1A1DFC9A0B}" srcOrd="1" destOrd="0" presId="urn:microsoft.com/office/officeart/2005/8/layout/orgChart1"/>
    <dgm:cxn modelId="{65E622C8-5C42-4DB2-8180-35B19E75BF60}" type="presParOf" srcId="{1560F723-71B2-4F70-AA88-CCC17BD7B8C7}" destId="{05CF67E8-467F-463D-A5E0-D3F3D5737FBF}" srcOrd="2" destOrd="0" presId="urn:microsoft.com/office/officeart/2005/8/layout/orgChart1"/>
    <dgm:cxn modelId="{EB6F9E9B-C8D1-4D4B-84EA-4B5207573F9F}" type="presParOf" srcId="{46788B13-6125-4B78-BEFA-6463C41DEF24}" destId="{321B4092-F62E-4819-8E69-12A114EF726C}" srcOrd="2" destOrd="0" presId="urn:microsoft.com/office/officeart/2005/8/layout/orgChart1"/>
    <dgm:cxn modelId="{BFB3BD1F-1B38-48CB-BA74-FC0867D29DC5}" type="presParOf" srcId="{D7C03114-EB74-46AC-92DF-40DEB6B5A97D}" destId="{DCAF3431-0C08-4E7A-B656-612CAD50D452}" srcOrd="2" destOrd="0" presId="urn:microsoft.com/office/officeart/2005/8/layout/orgChart1"/>
    <dgm:cxn modelId="{08174C2D-3C7F-4B01-A81B-1E2AD62876C6}" type="presParOf" srcId="{D7C03114-EB74-46AC-92DF-40DEB6B5A97D}" destId="{40A425E1-C88B-496F-A2CF-BD23E7B8DF91}" srcOrd="3" destOrd="0" presId="urn:microsoft.com/office/officeart/2005/8/layout/orgChart1"/>
    <dgm:cxn modelId="{511F1BF7-129E-45B0-B1E4-157FDD0B9DFC}" type="presParOf" srcId="{40A425E1-C88B-496F-A2CF-BD23E7B8DF91}" destId="{5B45DEF9-27DE-419C-9256-3DA6EEAE57B4}" srcOrd="0" destOrd="0" presId="urn:microsoft.com/office/officeart/2005/8/layout/orgChart1"/>
    <dgm:cxn modelId="{B76E60B6-53A7-47C2-86FA-B2D7B2CD267C}" type="presParOf" srcId="{5B45DEF9-27DE-419C-9256-3DA6EEAE57B4}" destId="{1CB5FA49-36C8-4A9B-A910-438FF5CEAC00}" srcOrd="0" destOrd="0" presId="urn:microsoft.com/office/officeart/2005/8/layout/orgChart1"/>
    <dgm:cxn modelId="{445CF2D6-CAB9-4F0D-85E3-957C40B7F27C}" type="presParOf" srcId="{5B45DEF9-27DE-419C-9256-3DA6EEAE57B4}" destId="{E48F69E9-33AF-4A92-8762-D7CDDB8BBD60}" srcOrd="1" destOrd="0" presId="urn:microsoft.com/office/officeart/2005/8/layout/orgChart1"/>
    <dgm:cxn modelId="{2261B3D0-ECFD-4B32-8FFE-A4FEABC337BD}" type="presParOf" srcId="{40A425E1-C88B-496F-A2CF-BD23E7B8DF91}" destId="{BCB1D79A-96AB-4F4E-822F-A49B82DDBC32}" srcOrd="1" destOrd="0" presId="urn:microsoft.com/office/officeart/2005/8/layout/orgChart1"/>
    <dgm:cxn modelId="{BAC8D607-E528-4698-B7A2-0092E92A30BD}" type="presParOf" srcId="{BCB1D79A-96AB-4F4E-822F-A49B82DDBC32}" destId="{02133548-2893-4A24-9ACD-ECD7E3385D0D}" srcOrd="0" destOrd="0" presId="urn:microsoft.com/office/officeart/2005/8/layout/orgChart1"/>
    <dgm:cxn modelId="{A7DA07FB-EA73-4403-967B-0EB1E583CDDC}" type="presParOf" srcId="{BCB1D79A-96AB-4F4E-822F-A49B82DDBC32}" destId="{BCA9BC59-9688-4EB1-81EF-89FE7533D5C1}" srcOrd="1" destOrd="0" presId="urn:microsoft.com/office/officeart/2005/8/layout/orgChart1"/>
    <dgm:cxn modelId="{CFE400D6-18EC-47FB-838F-86CDCDCDCE15}" type="presParOf" srcId="{BCA9BC59-9688-4EB1-81EF-89FE7533D5C1}" destId="{2734BBF3-8CFD-4045-A6E2-64DD689E7EBF}" srcOrd="0" destOrd="0" presId="urn:microsoft.com/office/officeart/2005/8/layout/orgChart1"/>
    <dgm:cxn modelId="{0222D7D2-0839-47A4-B6C5-81CFA011DA32}" type="presParOf" srcId="{2734BBF3-8CFD-4045-A6E2-64DD689E7EBF}" destId="{15C09F15-321C-4ACC-906E-FCB6A31CC593}" srcOrd="0" destOrd="0" presId="urn:microsoft.com/office/officeart/2005/8/layout/orgChart1"/>
    <dgm:cxn modelId="{DDB16410-B6F2-4A54-9B77-FE8A825E8438}" type="presParOf" srcId="{2734BBF3-8CFD-4045-A6E2-64DD689E7EBF}" destId="{CE86F115-7E93-4F0F-822D-BC977D6D8C32}" srcOrd="1" destOrd="0" presId="urn:microsoft.com/office/officeart/2005/8/layout/orgChart1"/>
    <dgm:cxn modelId="{0653F6EF-6F20-4AE5-92E3-AC5409FC6F02}" type="presParOf" srcId="{BCA9BC59-9688-4EB1-81EF-89FE7533D5C1}" destId="{A813AF4B-51B4-48BE-9A85-B0F63DF42240}" srcOrd="1" destOrd="0" presId="urn:microsoft.com/office/officeart/2005/8/layout/orgChart1"/>
    <dgm:cxn modelId="{F7E0BC71-A0E9-46BC-9D15-9A1F28D3D6F4}" type="presParOf" srcId="{BCA9BC59-9688-4EB1-81EF-89FE7533D5C1}" destId="{FCC87022-E3DB-4607-88CD-D441D57F1ECF}" srcOrd="2" destOrd="0" presId="urn:microsoft.com/office/officeart/2005/8/layout/orgChart1"/>
    <dgm:cxn modelId="{B25916AA-2485-44D9-84F6-B41DF874C9C7}" type="presParOf" srcId="{BCB1D79A-96AB-4F4E-822F-A49B82DDBC32}" destId="{9D65676D-0912-46CE-BF31-33F478F11B07}" srcOrd="2" destOrd="0" presId="urn:microsoft.com/office/officeart/2005/8/layout/orgChart1"/>
    <dgm:cxn modelId="{148A0F4B-6585-4202-BC10-6FFE9974F15D}" type="presParOf" srcId="{BCB1D79A-96AB-4F4E-822F-A49B82DDBC32}" destId="{72CD31E8-D247-4F44-998C-3843C1983834}" srcOrd="3" destOrd="0" presId="urn:microsoft.com/office/officeart/2005/8/layout/orgChart1"/>
    <dgm:cxn modelId="{BC5E7414-56FF-4398-A154-A68CD0833EE7}" type="presParOf" srcId="{72CD31E8-D247-4F44-998C-3843C1983834}" destId="{1F861AF4-F103-48F3-8281-3FEC0B872958}" srcOrd="0" destOrd="0" presId="urn:microsoft.com/office/officeart/2005/8/layout/orgChart1"/>
    <dgm:cxn modelId="{1C618700-2D13-40A8-9C8F-0B49847CF536}" type="presParOf" srcId="{1F861AF4-F103-48F3-8281-3FEC0B872958}" destId="{DE4011B5-0FF6-4680-B294-72FE93C83906}" srcOrd="0" destOrd="0" presId="urn:microsoft.com/office/officeart/2005/8/layout/orgChart1"/>
    <dgm:cxn modelId="{35734A4E-B47D-4BB9-98DE-A35F1AE88708}" type="presParOf" srcId="{1F861AF4-F103-48F3-8281-3FEC0B872958}" destId="{CA80E201-F282-4967-8337-B260DE793594}" srcOrd="1" destOrd="0" presId="urn:microsoft.com/office/officeart/2005/8/layout/orgChart1"/>
    <dgm:cxn modelId="{D10C4A75-6C9B-439C-987F-E39816574FB5}" type="presParOf" srcId="{72CD31E8-D247-4F44-998C-3843C1983834}" destId="{279E994C-2678-4322-80F1-DD6A16B74399}" srcOrd="1" destOrd="0" presId="urn:microsoft.com/office/officeart/2005/8/layout/orgChart1"/>
    <dgm:cxn modelId="{D6AB0BDF-9446-4425-9236-36DDD5F2AB8A}" type="presParOf" srcId="{72CD31E8-D247-4F44-998C-3843C1983834}" destId="{AA742A02-1A98-4F56-91C3-CF33D7823CD3}" srcOrd="2" destOrd="0" presId="urn:microsoft.com/office/officeart/2005/8/layout/orgChart1"/>
    <dgm:cxn modelId="{0A66EFF9-36DC-430B-A769-17DF8E25903C}" type="presParOf" srcId="{40A425E1-C88B-496F-A2CF-BD23E7B8DF91}" destId="{11BA30FD-0774-47B9-93A3-9FAEAFFA037D}" srcOrd="2" destOrd="0" presId="urn:microsoft.com/office/officeart/2005/8/layout/orgChart1"/>
    <dgm:cxn modelId="{D81C15FD-3963-4C5D-869A-26A4759F767E}" type="presParOf" srcId="{34CA63DD-7A3F-4734-896B-0A0E7588B511}" destId="{5372FE38-5BBE-41F3-8B9B-22E80C25D7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676D-0912-46CE-BF31-33F478F11B07}">
      <dsp:nvSpPr>
        <dsp:cNvPr id="0" name=""/>
        <dsp:cNvSpPr/>
      </dsp:nvSpPr>
      <dsp:spPr>
        <a:xfrm>
          <a:off x="7527544" y="1336708"/>
          <a:ext cx="163843" cy="949298"/>
        </a:xfrm>
        <a:custGeom>
          <a:avLst/>
          <a:gdLst/>
          <a:ahLst/>
          <a:cxnLst/>
          <a:rect l="0" t="0" r="0" b="0"/>
          <a:pathLst>
            <a:path>
              <a:moveTo>
                <a:pt x="0" y="0"/>
              </a:moveTo>
              <a:lnTo>
                <a:pt x="0" y="949298"/>
              </a:lnTo>
              <a:lnTo>
                <a:pt x="163843" y="949298"/>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02133548-2893-4A24-9ACD-ECD7E3385D0D}">
      <dsp:nvSpPr>
        <dsp:cNvPr id="0" name=""/>
        <dsp:cNvSpPr/>
      </dsp:nvSpPr>
      <dsp:spPr>
        <a:xfrm>
          <a:off x="7527544" y="1336708"/>
          <a:ext cx="163843" cy="376743"/>
        </a:xfrm>
        <a:custGeom>
          <a:avLst/>
          <a:gdLst/>
          <a:ahLst/>
          <a:cxnLst/>
          <a:rect l="0" t="0" r="0" b="0"/>
          <a:pathLst>
            <a:path>
              <a:moveTo>
                <a:pt x="0" y="0"/>
              </a:moveTo>
              <a:lnTo>
                <a:pt x="0" y="376743"/>
              </a:lnTo>
              <a:lnTo>
                <a:pt x="163843" y="376743"/>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DCAF3431-0C08-4E7A-B656-612CAD50D452}">
      <dsp:nvSpPr>
        <dsp:cNvPr id="0" name=""/>
        <dsp:cNvSpPr/>
      </dsp:nvSpPr>
      <dsp:spPr>
        <a:xfrm>
          <a:off x="7327850" y="724990"/>
          <a:ext cx="636609" cy="180930"/>
        </a:xfrm>
        <a:custGeom>
          <a:avLst/>
          <a:gdLst/>
          <a:ahLst/>
          <a:cxnLst/>
          <a:rect l="0" t="0" r="0" b="0"/>
          <a:pathLst>
            <a:path>
              <a:moveTo>
                <a:pt x="0" y="0"/>
              </a:moveTo>
              <a:lnTo>
                <a:pt x="0" y="90465"/>
              </a:lnTo>
              <a:lnTo>
                <a:pt x="636609" y="90465"/>
              </a:lnTo>
              <a:lnTo>
                <a:pt x="636609" y="180930"/>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FEDA72F9-A4BE-4587-9B4D-A5A602C88D57}">
      <dsp:nvSpPr>
        <dsp:cNvPr id="0" name=""/>
        <dsp:cNvSpPr/>
      </dsp:nvSpPr>
      <dsp:spPr>
        <a:xfrm>
          <a:off x="6254326" y="1336708"/>
          <a:ext cx="163843" cy="3812076"/>
        </a:xfrm>
        <a:custGeom>
          <a:avLst/>
          <a:gdLst/>
          <a:ahLst/>
          <a:cxnLst/>
          <a:rect l="0" t="0" r="0" b="0"/>
          <a:pathLst>
            <a:path>
              <a:moveTo>
                <a:pt x="0" y="0"/>
              </a:moveTo>
              <a:lnTo>
                <a:pt x="0" y="3812076"/>
              </a:lnTo>
              <a:lnTo>
                <a:pt x="163843" y="3812076"/>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20873101-E90B-4AC5-B45B-318DAB936E58}">
      <dsp:nvSpPr>
        <dsp:cNvPr id="0" name=""/>
        <dsp:cNvSpPr/>
      </dsp:nvSpPr>
      <dsp:spPr>
        <a:xfrm>
          <a:off x="6254326" y="1336708"/>
          <a:ext cx="163843" cy="3239521"/>
        </a:xfrm>
        <a:custGeom>
          <a:avLst/>
          <a:gdLst/>
          <a:ahLst/>
          <a:cxnLst/>
          <a:rect l="0" t="0" r="0" b="0"/>
          <a:pathLst>
            <a:path>
              <a:moveTo>
                <a:pt x="0" y="0"/>
              </a:moveTo>
              <a:lnTo>
                <a:pt x="0" y="3239521"/>
              </a:lnTo>
              <a:lnTo>
                <a:pt x="163843" y="3239521"/>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9EB2B3FE-0814-4ADF-B6AA-EFE5588AE12B}">
      <dsp:nvSpPr>
        <dsp:cNvPr id="0" name=""/>
        <dsp:cNvSpPr/>
      </dsp:nvSpPr>
      <dsp:spPr>
        <a:xfrm>
          <a:off x="6254326" y="1336708"/>
          <a:ext cx="163843" cy="2666965"/>
        </a:xfrm>
        <a:custGeom>
          <a:avLst/>
          <a:gdLst/>
          <a:ahLst/>
          <a:cxnLst/>
          <a:rect l="0" t="0" r="0" b="0"/>
          <a:pathLst>
            <a:path>
              <a:moveTo>
                <a:pt x="0" y="0"/>
              </a:moveTo>
              <a:lnTo>
                <a:pt x="0" y="2666965"/>
              </a:lnTo>
              <a:lnTo>
                <a:pt x="163843" y="2666965"/>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86F5F739-52BE-4838-8E95-A21F37C736C2}">
      <dsp:nvSpPr>
        <dsp:cNvPr id="0" name=""/>
        <dsp:cNvSpPr/>
      </dsp:nvSpPr>
      <dsp:spPr>
        <a:xfrm>
          <a:off x="6254326" y="1336708"/>
          <a:ext cx="163843" cy="2094409"/>
        </a:xfrm>
        <a:custGeom>
          <a:avLst/>
          <a:gdLst/>
          <a:ahLst/>
          <a:cxnLst/>
          <a:rect l="0" t="0" r="0" b="0"/>
          <a:pathLst>
            <a:path>
              <a:moveTo>
                <a:pt x="0" y="0"/>
              </a:moveTo>
              <a:lnTo>
                <a:pt x="0" y="2094409"/>
              </a:lnTo>
              <a:lnTo>
                <a:pt x="163843" y="2094409"/>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5A30FA3C-49E6-425D-A830-9821230F11A4}">
      <dsp:nvSpPr>
        <dsp:cNvPr id="0" name=""/>
        <dsp:cNvSpPr/>
      </dsp:nvSpPr>
      <dsp:spPr>
        <a:xfrm>
          <a:off x="6254326" y="1336708"/>
          <a:ext cx="163843" cy="1521854"/>
        </a:xfrm>
        <a:custGeom>
          <a:avLst/>
          <a:gdLst/>
          <a:ahLst/>
          <a:cxnLst/>
          <a:rect l="0" t="0" r="0" b="0"/>
          <a:pathLst>
            <a:path>
              <a:moveTo>
                <a:pt x="0" y="0"/>
              </a:moveTo>
              <a:lnTo>
                <a:pt x="0" y="1521854"/>
              </a:lnTo>
              <a:lnTo>
                <a:pt x="163843" y="1521854"/>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5FE9EC29-3DFC-47E0-A13B-0369278498E4}">
      <dsp:nvSpPr>
        <dsp:cNvPr id="0" name=""/>
        <dsp:cNvSpPr/>
      </dsp:nvSpPr>
      <dsp:spPr>
        <a:xfrm>
          <a:off x="6254326" y="1336708"/>
          <a:ext cx="163843" cy="949298"/>
        </a:xfrm>
        <a:custGeom>
          <a:avLst/>
          <a:gdLst/>
          <a:ahLst/>
          <a:cxnLst/>
          <a:rect l="0" t="0" r="0" b="0"/>
          <a:pathLst>
            <a:path>
              <a:moveTo>
                <a:pt x="0" y="0"/>
              </a:moveTo>
              <a:lnTo>
                <a:pt x="0" y="949298"/>
              </a:lnTo>
              <a:lnTo>
                <a:pt x="163843" y="949298"/>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9B4DE13A-8A27-4C6F-9FE8-CCE21906A357}">
      <dsp:nvSpPr>
        <dsp:cNvPr id="0" name=""/>
        <dsp:cNvSpPr/>
      </dsp:nvSpPr>
      <dsp:spPr>
        <a:xfrm>
          <a:off x="6254326" y="1336708"/>
          <a:ext cx="163843" cy="376743"/>
        </a:xfrm>
        <a:custGeom>
          <a:avLst/>
          <a:gdLst/>
          <a:ahLst/>
          <a:cxnLst/>
          <a:rect l="0" t="0" r="0" b="0"/>
          <a:pathLst>
            <a:path>
              <a:moveTo>
                <a:pt x="0" y="0"/>
              </a:moveTo>
              <a:lnTo>
                <a:pt x="0" y="376743"/>
              </a:lnTo>
              <a:lnTo>
                <a:pt x="163843" y="376743"/>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488677FF-1DEE-4DFA-A7A4-50C7AA7682B5}">
      <dsp:nvSpPr>
        <dsp:cNvPr id="0" name=""/>
        <dsp:cNvSpPr/>
      </dsp:nvSpPr>
      <dsp:spPr>
        <a:xfrm>
          <a:off x="6691241" y="724990"/>
          <a:ext cx="636609" cy="180930"/>
        </a:xfrm>
        <a:custGeom>
          <a:avLst/>
          <a:gdLst/>
          <a:ahLst/>
          <a:cxnLst/>
          <a:rect l="0" t="0" r="0" b="0"/>
          <a:pathLst>
            <a:path>
              <a:moveTo>
                <a:pt x="636609" y="0"/>
              </a:moveTo>
              <a:lnTo>
                <a:pt x="636609" y="90465"/>
              </a:lnTo>
              <a:lnTo>
                <a:pt x="0" y="90465"/>
              </a:lnTo>
              <a:lnTo>
                <a:pt x="0" y="180930"/>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FFC8FCA7-06B6-410F-A8B3-9DF5071B5A8A}">
      <dsp:nvSpPr>
        <dsp:cNvPr id="0" name=""/>
        <dsp:cNvSpPr/>
      </dsp:nvSpPr>
      <dsp:spPr>
        <a:xfrm>
          <a:off x="3251949" y="724990"/>
          <a:ext cx="2166072" cy="180930"/>
        </a:xfrm>
        <a:custGeom>
          <a:avLst/>
          <a:gdLst/>
          <a:ahLst/>
          <a:cxnLst/>
          <a:rect l="0" t="0" r="0" b="0"/>
          <a:pathLst>
            <a:path>
              <a:moveTo>
                <a:pt x="0" y="0"/>
              </a:moveTo>
              <a:lnTo>
                <a:pt x="0" y="90465"/>
              </a:lnTo>
              <a:lnTo>
                <a:pt x="2166072" y="90465"/>
              </a:lnTo>
              <a:lnTo>
                <a:pt x="2166072" y="180930"/>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B442ABE4-8CA7-47C9-B35B-EC8BAE9891A9}">
      <dsp:nvSpPr>
        <dsp:cNvPr id="0" name=""/>
        <dsp:cNvSpPr/>
      </dsp:nvSpPr>
      <dsp:spPr>
        <a:xfrm>
          <a:off x="3707888" y="1336708"/>
          <a:ext cx="163843" cy="376743"/>
        </a:xfrm>
        <a:custGeom>
          <a:avLst/>
          <a:gdLst/>
          <a:ahLst/>
          <a:cxnLst/>
          <a:rect l="0" t="0" r="0" b="0"/>
          <a:pathLst>
            <a:path>
              <a:moveTo>
                <a:pt x="0" y="0"/>
              </a:moveTo>
              <a:lnTo>
                <a:pt x="0" y="376743"/>
              </a:lnTo>
              <a:lnTo>
                <a:pt x="163843" y="376743"/>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E41AB693-F5C8-45D5-90AD-3760CCBA39F9}">
      <dsp:nvSpPr>
        <dsp:cNvPr id="0" name=""/>
        <dsp:cNvSpPr/>
      </dsp:nvSpPr>
      <dsp:spPr>
        <a:xfrm>
          <a:off x="3251949" y="724990"/>
          <a:ext cx="892853" cy="180930"/>
        </a:xfrm>
        <a:custGeom>
          <a:avLst/>
          <a:gdLst/>
          <a:ahLst/>
          <a:cxnLst/>
          <a:rect l="0" t="0" r="0" b="0"/>
          <a:pathLst>
            <a:path>
              <a:moveTo>
                <a:pt x="0" y="0"/>
              </a:moveTo>
              <a:lnTo>
                <a:pt x="0" y="90465"/>
              </a:lnTo>
              <a:lnTo>
                <a:pt x="892853" y="90465"/>
              </a:lnTo>
              <a:lnTo>
                <a:pt x="892853" y="180930"/>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AA83C0D6-5F5C-4269-9A7C-D0430658E815}">
      <dsp:nvSpPr>
        <dsp:cNvPr id="0" name=""/>
        <dsp:cNvSpPr/>
      </dsp:nvSpPr>
      <dsp:spPr>
        <a:xfrm>
          <a:off x="2434669" y="1336708"/>
          <a:ext cx="163843" cy="949298"/>
        </a:xfrm>
        <a:custGeom>
          <a:avLst/>
          <a:gdLst/>
          <a:ahLst/>
          <a:cxnLst/>
          <a:rect l="0" t="0" r="0" b="0"/>
          <a:pathLst>
            <a:path>
              <a:moveTo>
                <a:pt x="0" y="0"/>
              </a:moveTo>
              <a:lnTo>
                <a:pt x="0" y="949298"/>
              </a:lnTo>
              <a:lnTo>
                <a:pt x="163843" y="949298"/>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1612C71F-27ED-42E4-BC0F-DA6BEB54DE4E}">
      <dsp:nvSpPr>
        <dsp:cNvPr id="0" name=""/>
        <dsp:cNvSpPr/>
      </dsp:nvSpPr>
      <dsp:spPr>
        <a:xfrm>
          <a:off x="2434669" y="1336708"/>
          <a:ext cx="163843" cy="376743"/>
        </a:xfrm>
        <a:custGeom>
          <a:avLst/>
          <a:gdLst/>
          <a:ahLst/>
          <a:cxnLst/>
          <a:rect l="0" t="0" r="0" b="0"/>
          <a:pathLst>
            <a:path>
              <a:moveTo>
                <a:pt x="0" y="0"/>
              </a:moveTo>
              <a:lnTo>
                <a:pt x="0" y="376743"/>
              </a:lnTo>
              <a:lnTo>
                <a:pt x="163843" y="376743"/>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7758E6E3-0206-4746-AACB-C9533BE41272}">
      <dsp:nvSpPr>
        <dsp:cNvPr id="0" name=""/>
        <dsp:cNvSpPr/>
      </dsp:nvSpPr>
      <dsp:spPr>
        <a:xfrm>
          <a:off x="2871584" y="724990"/>
          <a:ext cx="380365" cy="180930"/>
        </a:xfrm>
        <a:custGeom>
          <a:avLst/>
          <a:gdLst/>
          <a:ahLst/>
          <a:cxnLst/>
          <a:rect l="0" t="0" r="0" b="0"/>
          <a:pathLst>
            <a:path>
              <a:moveTo>
                <a:pt x="380365" y="0"/>
              </a:moveTo>
              <a:lnTo>
                <a:pt x="380365" y="90465"/>
              </a:lnTo>
              <a:lnTo>
                <a:pt x="0" y="90465"/>
              </a:lnTo>
              <a:lnTo>
                <a:pt x="0" y="180930"/>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FA964-B728-4CC0-9676-915FD24DF179}">
      <dsp:nvSpPr>
        <dsp:cNvPr id="0" name=""/>
        <dsp:cNvSpPr/>
      </dsp:nvSpPr>
      <dsp:spPr>
        <a:xfrm>
          <a:off x="1275641" y="1909264"/>
          <a:ext cx="148948" cy="1521854"/>
        </a:xfrm>
        <a:custGeom>
          <a:avLst/>
          <a:gdLst/>
          <a:ahLst/>
          <a:cxnLst/>
          <a:rect l="0" t="0" r="0" b="0"/>
          <a:pathLst>
            <a:path>
              <a:moveTo>
                <a:pt x="0" y="0"/>
              </a:moveTo>
              <a:lnTo>
                <a:pt x="0" y="1521854"/>
              </a:lnTo>
              <a:lnTo>
                <a:pt x="148948" y="1521854"/>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9F907AB8-8B69-49BC-93F5-62785D137AE1}">
      <dsp:nvSpPr>
        <dsp:cNvPr id="0" name=""/>
        <dsp:cNvSpPr/>
      </dsp:nvSpPr>
      <dsp:spPr>
        <a:xfrm>
          <a:off x="1275641" y="1909264"/>
          <a:ext cx="148948" cy="949298"/>
        </a:xfrm>
        <a:custGeom>
          <a:avLst/>
          <a:gdLst/>
          <a:ahLst/>
          <a:cxnLst/>
          <a:rect l="0" t="0" r="0" b="0"/>
          <a:pathLst>
            <a:path>
              <a:moveTo>
                <a:pt x="0" y="0"/>
              </a:moveTo>
              <a:lnTo>
                <a:pt x="0" y="949298"/>
              </a:lnTo>
              <a:lnTo>
                <a:pt x="148948" y="949298"/>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0E8CEE00-AFC5-40B7-8131-18A9C6A3C448}">
      <dsp:nvSpPr>
        <dsp:cNvPr id="0" name=""/>
        <dsp:cNvSpPr/>
      </dsp:nvSpPr>
      <dsp:spPr>
        <a:xfrm>
          <a:off x="1275641" y="1909264"/>
          <a:ext cx="148948" cy="376743"/>
        </a:xfrm>
        <a:custGeom>
          <a:avLst/>
          <a:gdLst/>
          <a:ahLst/>
          <a:cxnLst/>
          <a:rect l="0" t="0" r="0" b="0"/>
          <a:pathLst>
            <a:path>
              <a:moveTo>
                <a:pt x="0" y="0"/>
              </a:moveTo>
              <a:lnTo>
                <a:pt x="0" y="376743"/>
              </a:lnTo>
              <a:lnTo>
                <a:pt x="148948" y="376743"/>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8A8D9088-4E35-4B0D-BC8F-260D6D03BAFD}">
      <dsp:nvSpPr>
        <dsp:cNvPr id="0" name=""/>
        <dsp:cNvSpPr/>
      </dsp:nvSpPr>
      <dsp:spPr>
        <a:xfrm>
          <a:off x="1085877" y="1336708"/>
          <a:ext cx="586961" cy="180930"/>
        </a:xfrm>
        <a:custGeom>
          <a:avLst/>
          <a:gdLst/>
          <a:ahLst/>
          <a:cxnLst/>
          <a:rect l="0" t="0" r="0" b="0"/>
          <a:pathLst>
            <a:path>
              <a:moveTo>
                <a:pt x="0" y="0"/>
              </a:moveTo>
              <a:lnTo>
                <a:pt x="0" y="90465"/>
              </a:lnTo>
              <a:lnTo>
                <a:pt x="586961" y="90465"/>
              </a:lnTo>
              <a:lnTo>
                <a:pt x="586961" y="180930"/>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99D19CBD-4B2C-4C79-AA33-4C77B0BD7DEE}">
      <dsp:nvSpPr>
        <dsp:cNvPr id="0" name=""/>
        <dsp:cNvSpPr/>
      </dsp:nvSpPr>
      <dsp:spPr>
        <a:xfrm>
          <a:off x="101719" y="1909264"/>
          <a:ext cx="148948" cy="949298"/>
        </a:xfrm>
        <a:custGeom>
          <a:avLst/>
          <a:gdLst/>
          <a:ahLst/>
          <a:cxnLst/>
          <a:rect l="0" t="0" r="0" b="0"/>
          <a:pathLst>
            <a:path>
              <a:moveTo>
                <a:pt x="0" y="0"/>
              </a:moveTo>
              <a:lnTo>
                <a:pt x="0" y="949298"/>
              </a:lnTo>
              <a:lnTo>
                <a:pt x="148948" y="949298"/>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12015ABA-FDBF-4878-A43B-AFD53643DB04}">
      <dsp:nvSpPr>
        <dsp:cNvPr id="0" name=""/>
        <dsp:cNvSpPr/>
      </dsp:nvSpPr>
      <dsp:spPr>
        <a:xfrm>
          <a:off x="101719" y="1909264"/>
          <a:ext cx="148948" cy="376743"/>
        </a:xfrm>
        <a:custGeom>
          <a:avLst/>
          <a:gdLst/>
          <a:ahLst/>
          <a:cxnLst/>
          <a:rect l="0" t="0" r="0" b="0"/>
          <a:pathLst>
            <a:path>
              <a:moveTo>
                <a:pt x="0" y="0"/>
              </a:moveTo>
              <a:lnTo>
                <a:pt x="0" y="376743"/>
              </a:lnTo>
              <a:lnTo>
                <a:pt x="148948" y="376743"/>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6A96F909-BCD2-4409-991E-F1062114501A}">
      <dsp:nvSpPr>
        <dsp:cNvPr id="0" name=""/>
        <dsp:cNvSpPr/>
      </dsp:nvSpPr>
      <dsp:spPr>
        <a:xfrm>
          <a:off x="498916" y="1336708"/>
          <a:ext cx="586961" cy="180930"/>
        </a:xfrm>
        <a:custGeom>
          <a:avLst/>
          <a:gdLst/>
          <a:ahLst/>
          <a:cxnLst/>
          <a:rect l="0" t="0" r="0" b="0"/>
          <a:pathLst>
            <a:path>
              <a:moveTo>
                <a:pt x="586961" y="0"/>
              </a:moveTo>
              <a:lnTo>
                <a:pt x="586961" y="90465"/>
              </a:lnTo>
              <a:lnTo>
                <a:pt x="0" y="90465"/>
              </a:lnTo>
              <a:lnTo>
                <a:pt x="0" y="180930"/>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44D986A3-4825-40B9-BDBE-8B11E3C6C9DD}">
      <dsp:nvSpPr>
        <dsp:cNvPr id="0" name=""/>
        <dsp:cNvSpPr/>
      </dsp:nvSpPr>
      <dsp:spPr>
        <a:xfrm>
          <a:off x="1085877" y="724990"/>
          <a:ext cx="2166072" cy="180930"/>
        </a:xfrm>
        <a:custGeom>
          <a:avLst/>
          <a:gdLst/>
          <a:ahLst/>
          <a:cxnLst/>
          <a:rect l="0" t="0" r="0" b="0"/>
          <a:pathLst>
            <a:path>
              <a:moveTo>
                <a:pt x="2166072" y="0"/>
              </a:moveTo>
              <a:lnTo>
                <a:pt x="2166072" y="90465"/>
              </a:lnTo>
              <a:lnTo>
                <a:pt x="0" y="90465"/>
              </a:lnTo>
              <a:lnTo>
                <a:pt x="0" y="180930"/>
              </a:lnTo>
            </a:path>
          </a:pathLst>
        </a:custGeom>
        <a:noFill/>
        <a:ln w="15875" cap="flat" cmpd="sng" algn="ctr">
          <a:solidFill>
            <a:srgbClr val="FFFF00"/>
          </a:solidFill>
          <a:prstDash val="solid"/>
        </a:ln>
        <a:effectLst/>
      </dsp:spPr>
      <dsp:style>
        <a:lnRef idx="2">
          <a:scrgbClr r="0" g="0" b="0"/>
        </a:lnRef>
        <a:fillRef idx="0">
          <a:scrgbClr r="0" g="0" b="0"/>
        </a:fillRef>
        <a:effectRef idx="0">
          <a:scrgbClr r="0" g="0" b="0"/>
        </a:effectRef>
        <a:fontRef idx="minor"/>
      </dsp:style>
    </dsp:sp>
    <dsp:sp modelId="{EE434971-274C-4B55-9E87-F35B77A16066}">
      <dsp:nvSpPr>
        <dsp:cNvPr id="0" name=""/>
        <dsp:cNvSpPr/>
      </dsp:nvSpPr>
      <dsp:spPr>
        <a:xfrm>
          <a:off x="2821162" y="294202"/>
          <a:ext cx="861575"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a:t>FIZICE</a:t>
          </a:r>
          <a:endParaRPr lang="en-US" sz="1050" b="1" kern="1200" dirty="0"/>
        </a:p>
      </dsp:txBody>
      <dsp:txXfrm>
        <a:off x="2821162" y="294202"/>
        <a:ext cx="861575" cy="430787"/>
      </dsp:txXfrm>
    </dsp:sp>
    <dsp:sp modelId="{33428317-CD36-40B7-AC00-D51437966D57}">
      <dsp:nvSpPr>
        <dsp:cNvPr id="0" name=""/>
        <dsp:cNvSpPr/>
      </dsp:nvSpPr>
      <dsp:spPr>
        <a:xfrm>
          <a:off x="539733" y="905920"/>
          <a:ext cx="1092287"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err="1"/>
            <a:t>Caldura</a:t>
          </a:r>
          <a:endParaRPr lang="en-US" sz="1050" b="1" kern="1200" dirty="0"/>
        </a:p>
      </dsp:txBody>
      <dsp:txXfrm>
        <a:off x="539733" y="905920"/>
        <a:ext cx="1092287" cy="430787"/>
      </dsp:txXfrm>
    </dsp:sp>
    <dsp:sp modelId="{CE5BAB3A-FBE5-431E-BC98-505AD07F2481}">
      <dsp:nvSpPr>
        <dsp:cNvPr id="0" name=""/>
        <dsp:cNvSpPr/>
      </dsp:nvSpPr>
      <dsp:spPr>
        <a:xfrm>
          <a:off x="2420" y="1517639"/>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err="1"/>
            <a:t>Caldura</a:t>
          </a:r>
          <a:r>
            <a:rPr lang="ro-RO" sz="1000" b="1" kern="1200" dirty="0"/>
            <a:t> uscata</a:t>
          </a:r>
          <a:endParaRPr lang="en-US" sz="1000" b="1" kern="1200" dirty="0"/>
        </a:p>
      </dsp:txBody>
      <dsp:txXfrm>
        <a:off x="2420" y="1517639"/>
        <a:ext cx="992991" cy="391624"/>
      </dsp:txXfrm>
    </dsp:sp>
    <dsp:sp modelId="{CC07E84E-2793-49EB-A14D-C4FF6CA6ED29}">
      <dsp:nvSpPr>
        <dsp:cNvPr id="0" name=""/>
        <dsp:cNvSpPr/>
      </dsp:nvSpPr>
      <dsp:spPr>
        <a:xfrm>
          <a:off x="250668" y="2090194"/>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Flambarea</a:t>
          </a:r>
          <a:endParaRPr lang="en-US" sz="1000" b="1" kern="1200" dirty="0"/>
        </a:p>
      </dsp:txBody>
      <dsp:txXfrm>
        <a:off x="250668" y="2090194"/>
        <a:ext cx="992991" cy="391624"/>
      </dsp:txXfrm>
    </dsp:sp>
    <dsp:sp modelId="{B2BEB20D-25D8-44D2-B9B4-073DA8B73982}">
      <dsp:nvSpPr>
        <dsp:cNvPr id="0" name=""/>
        <dsp:cNvSpPr/>
      </dsp:nvSpPr>
      <dsp:spPr>
        <a:xfrm>
          <a:off x="250668" y="2662750"/>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Aer </a:t>
          </a:r>
          <a:r>
            <a:rPr lang="ro-RO" sz="1000" b="1" kern="1200" dirty="0" err="1"/>
            <a:t>supraincalzit</a:t>
          </a:r>
          <a:endParaRPr lang="en-US" sz="1000" b="1" kern="1200" dirty="0"/>
        </a:p>
      </dsp:txBody>
      <dsp:txXfrm>
        <a:off x="250668" y="2662750"/>
        <a:ext cx="992991" cy="391624"/>
      </dsp:txXfrm>
    </dsp:sp>
    <dsp:sp modelId="{7C212CE9-9989-4605-A14A-30B1731C76D2}">
      <dsp:nvSpPr>
        <dsp:cNvPr id="0" name=""/>
        <dsp:cNvSpPr/>
      </dsp:nvSpPr>
      <dsp:spPr>
        <a:xfrm>
          <a:off x="1176342" y="1517639"/>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err="1"/>
            <a:t>Caldura</a:t>
          </a:r>
          <a:r>
            <a:rPr lang="ro-RO" sz="1000" b="1" kern="1200" dirty="0"/>
            <a:t> umeda</a:t>
          </a:r>
          <a:endParaRPr lang="en-US" sz="1000" b="1" kern="1200" dirty="0"/>
        </a:p>
      </dsp:txBody>
      <dsp:txXfrm>
        <a:off x="1176342" y="1517639"/>
        <a:ext cx="992991" cy="391624"/>
      </dsp:txXfrm>
    </dsp:sp>
    <dsp:sp modelId="{79A541F3-2D07-49F0-AE18-330538BB57FA}">
      <dsp:nvSpPr>
        <dsp:cNvPr id="0" name=""/>
        <dsp:cNvSpPr/>
      </dsp:nvSpPr>
      <dsp:spPr>
        <a:xfrm>
          <a:off x="1424590" y="2090194"/>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Fierberea</a:t>
          </a:r>
          <a:endParaRPr lang="en-US" sz="1000" b="1" kern="1200" dirty="0"/>
        </a:p>
      </dsp:txBody>
      <dsp:txXfrm>
        <a:off x="1424590" y="2090194"/>
        <a:ext cx="992991" cy="391624"/>
      </dsp:txXfrm>
    </dsp:sp>
    <dsp:sp modelId="{C535C51F-5896-425D-8E9C-5A36190E487A}">
      <dsp:nvSpPr>
        <dsp:cNvPr id="0" name=""/>
        <dsp:cNvSpPr/>
      </dsp:nvSpPr>
      <dsp:spPr>
        <a:xfrm>
          <a:off x="1424590" y="2662750"/>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err="1"/>
            <a:t>Autoclavarea</a:t>
          </a:r>
          <a:endParaRPr lang="en-US" sz="1000" b="1" kern="1200" dirty="0"/>
        </a:p>
      </dsp:txBody>
      <dsp:txXfrm>
        <a:off x="1424590" y="2662750"/>
        <a:ext cx="992991" cy="391624"/>
      </dsp:txXfrm>
    </dsp:sp>
    <dsp:sp modelId="{DCD7F07D-C779-4923-AEB8-B99DE77C673F}">
      <dsp:nvSpPr>
        <dsp:cNvPr id="0" name=""/>
        <dsp:cNvSpPr/>
      </dsp:nvSpPr>
      <dsp:spPr>
        <a:xfrm>
          <a:off x="1424590" y="3235306"/>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Pasteurizarea</a:t>
          </a:r>
          <a:endParaRPr lang="en-US" sz="1000" b="1" kern="1200" dirty="0"/>
        </a:p>
      </dsp:txBody>
      <dsp:txXfrm>
        <a:off x="1424590" y="3235306"/>
        <a:ext cx="992991" cy="391624"/>
      </dsp:txXfrm>
    </dsp:sp>
    <dsp:sp modelId="{2F91EF11-2CE4-4E22-A8F3-CC575D51DE5C}">
      <dsp:nvSpPr>
        <dsp:cNvPr id="0" name=""/>
        <dsp:cNvSpPr/>
      </dsp:nvSpPr>
      <dsp:spPr>
        <a:xfrm>
          <a:off x="2325440" y="905920"/>
          <a:ext cx="1092287"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err="1"/>
            <a:t>Radiatii</a:t>
          </a:r>
          <a:endParaRPr lang="en-US" sz="1050" b="1" kern="1200" dirty="0"/>
        </a:p>
      </dsp:txBody>
      <dsp:txXfrm>
        <a:off x="2325440" y="905920"/>
        <a:ext cx="1092287" cy="430787"/>
      </dsp:txXfrm>
    </dsp:sp>
    <dsp:sp modelId="{5D055DD8-25F4-4B42-BA88-D05E8FD79AC8}">
      <dsp:nvSpPr>
        <dsp:cNvPr id="0" name=""/>
        <dsp:cNvSpPr/>
      </dsp:nvSpPr>
      <dsp:spPr>
        <a:xfrm>
          <a:off x="2598512" y="1517639"/>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Ultraviolete</a:t>
          </a:r>
          <a:endParaRPr lang="en-US" sz="1000" b="1" kern="1200" dirty="0"/>
        </a:p>
      </dsp:txBody>
      <dsp:txXfrm>
        <a:off x="2598512" y="1517639"/>
        <a:ext cx="992991" cy="391624"/>
      </dsp:txXfrm>
    </dsp:sp>
    <dsp:sp modelId="{7711C0D7-C908-4A1A-9745-62163998AE6B}">
      <dsp:nvSpPr>
        <dsp:cNvPr id="0" name=""/>
        <dsp:cNvSpPr/>
      </dsp:nvSpPr>
      <dsp:spPr>
        <a:xfrm>
          <a:off x="2598512" y="2090194"/>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Gamma</a:t>
          </a:r>
          <a:endParaRPr lang="en-US" sz="1000" b="1" kern="1200" dirty="0"/>
        </a:p>
      </dsp:txBody>
      <dsp:txXfrm>
        <a:off x="2598512" y="2090194"/>
        <a:ext cx="992991" cy="391624"/>
      </dsp:txXfrm>
    </dsp:sp>
    <dsp:sp modelId="{8B72D49C-0680-436E-A274-89CD04DF48AA}">
      <dsp:nvSpPr>
        <dsp:cNvPr id="0" name=""/>
        <dsp:cNvSpPr/>
      </dsp:nvSpPr>
      <dsp:spPr>
        <a:xfrm>
          <a:off x="3598659" y="905920"/>
          <a:ext cx="1092287"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err="1"/>
            <a:t>Vibratiii</a:t>
          </a:r>
          <a:endParaRPr lang="en-US" sz="1050" b="1" kern="1200" dirty="0"/>
        </a:p>
      </dsp:txBody>
      <dsp:txXfrm>
        <a:off x="3598659" y="905920"/>
        <a:ext cx="1092287" cy="430787"/>
      </dsp:txXfrm>
    </dsp:sp>
    <dsp:sp modelId="{7CF4CFC0-FD74-4E9C-AC06-9FF084E2334A}">
      <dsp:nvSpPr>
        <dsp:cNvPr id="0" name=""/>
        <dsp:cNvSpPr/>
      </dsp:nvSpPr>
      <dsp:spPr>
        <a:xfrm>
          <a:off x="3871731" y="1517639"/>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Ultrasunetele</a:t>
          </a:r>
          <a:endParaRPr lang="en-US" sz="1000" b="1" kern="1200" dirty="0"/>
        </a:p>
      </dsp:txBody>
      <dsp:txXfrm>
        <a:off x="3871731" y="1517639"/>
        <a:ext cx="992991" cy="391624"/>
      </dsp:txXfrm>
    </dsp:sp>
    <dsp:sp modelId="{F8B7C033-AD73-4B0B-9ACD-BA9E63F4F0AC}">
      <dsp:nvSpPr>
        <dsp:cNvPr id="0" name=""/>
        <dsp:cNvSpPr/>
      </dsp:nvSpPr>
      <dsp:spPr>
        <a:xfrm>
          <a:off x="4871878" y="905920"/>
          <a:ext cx="1092287"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a:t>Filtrarea</a:t>
          </a:r>
          <a:endParaRPr lang="en-US" sz="1050" b="1" kern="1200" dirty="0"/>
        </a:p>
      </dsp:txBody>
      <dsp:txXfrm>
        <a:off x="4871878" y="905920"/>
        <a:ext cx="1092287" cy="430787"/>
      </dsp:txXfrm>
    </dsp:sp>
    <dsp:sp modelId="{0AE5B305-FFAE-4970-B873-F26DC69CC506}">
      <dsp:nvSpPr>
        <dsp:cNvPr id="0" name=""/>
        <dsp:cNvSpPr/>
      </dsp:nvSpPr>
      <dsp:spPr>
        <a:xfrm>
          <a:off x="6897062" y="294202"/>
          <a:ext cx="861575"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a:t>CHIMICE</a:t>
          </a:r>
          <a:endParaRPr lang="en-US" sz="1050" b="1" kern="1200" dirty="0"/>
        </a:p>
      </dsp:txBody>
      <dsp:txXfrm>
        <a:off x="6897062" y="294202"/>
        <a:ext cx="861575" cy="430787"/>
      </dsp:txXfrm>
    </dsp:sp>
    <dsp:sp modelId="{05D1C9B4-65C8-46B9-B560-D6722E9DA0D6}">
      <dsp:nvSpPr>
        <dsp:cNvPr id="0" name=""/>
        <dsp:cNvSpPr/>
      </dsp:nvSpPr>
      <dsp:spPr>
        <a:xfrm>
          <a:off x="6145097" y="905920"/>
          <a:ext cx="1092287"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err="1"/>
            <a:t>Agenti</a:t>
          </a:r>
          <a:r>
            <a:rPr lang="ro-RO" sz="1050" b="1" kern="1200" dirty="0"/>
            <a:t> lichizi</a:t>
          </a:r>
          <a:endParaRPr lang="en-US" sz="1050" b="1" kern="1200" dirty="0"/>
        </a:p>
      </dsp:txBody>
      <dsp:txXfrm>
        <a:off x="6145097" y="905920"/>
        <a:ext cx="1092287" cy="430787"/>
      </dsp:txXfrm>
    </dsp:sp>
    <dsp:sp modelId="{13E25B54-E7A0-43CD-B7EC-F8DEC0B0514E}">
      <dsp:nvSpPr>
        <dsp:cNvPr id="0" name=""/>
        <dsp:cNvSpPr/>
      </dsp:nvSpPr>
      <dsp:spPr>
        <a:xfrm>
          <a:off x="6418169" y="1517639"/>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err="1"/>
            <a:t>Alcoli</a:t>
          </a:r>
          <a:endParaRPr lang="en-US" sz="1000" b="1" kern="1200" dirty="0"/>
        </a:p>
      </dsp:txBody>
      <dsp:txXfrm>
        <a:off x="6418169" y="1517639"/>
        <a:ext cx="992991" cy="391624"/>
      </dsp:txXfrm>
    </dsp:sp>
    <dsp:sp modelId="{CEB31269-C806-4FB2-93E8-3EAAF26DD41D}">
      <dsp:nvSpPr>
        <dsp:cNvPr id="0" name=""/>
        <dsp:cNvSpPr/>
      </dsp:nvSpPr>
      <dsp:spPr>
        <a:xfrm>
          <a:off x="6418169" y="2090194"/>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Aldehide</a:t>
          </a:r>
          <a:endParaRPr lang="en-US" sz="1000" b="1" kern="1200" dirty="0"/>
        </a:p>
      </dsp:txBody>
      <dsp:txXfrm>
        <a:off x="6418169" y="2090194"/>
        <a:ext cx="992991" cy="391624"/>
      </dsp:txXfrm>
    </dsp:sp>
    <dsp:sp modelId="{211BFCC9-B44F-40BA-8863-61241FA77B0A}">
      <dsp:nvSpPr>
        <dsp:cNvPr id="0" name=""/>
        <dsp:cNvSpPr/>
      </dsp:nvSpPr>
      <dsp:spPr>
        <a:xfrm>
          <a:off x="6418169" y="2662750"/>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Fenoli</a:t>
          </a:r>
          <a:endParaRPr lang="en-US" sz="1000" b="1" kern="1200" dirty="0"/>
        </a:p>
      </dsp:txBody>
      <dsp:txXfrm>
        <a:off x="6418169" y="2662750"/>
        <a:ext cx="992991" cy="391624"/>
      </dsp:txXfrm>
    </dsp:sp>
    <dsp:sp modelId="{535DC5BD-F816-4362-BF28-496355FEC036}">
      <dsp:nvSpPr>
        <dsp:cNvPr id="0" name=""/>
        <dsp:cNvSpPr/>
      </dsp:nvSpPr>
      <dsp:spPr>
        <a:xfrm>
          <a:off x="6418169" y="3235306"/>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Halogeni</a:t>
          </a:r>
          <a:endParaRPr lang="en-US" sz="1000" b="1" kern="1200" dirty="0"/>
        </a:p>
      </dsp:txBody>
      <dsp:txXfrm>
        <a:off x="6418169" y="3235306"/>
        <a:ext cx="992991" cy="391624"/>
      </dsp:txXfrm>
    </dsp:sp>
    <dsp:sp modelId="{C9B54C52-E695-4336-A0D3-7B1B7709E355}">
      <dsp:nvSpPr>
        <dsp:cNvPr id="0" name=""/>
        <dsp:cNvSpPr/>
      </dsp:nvSpPr>
      <dsp:spPr>
        <a:xfrm>
          <a:off x="6418169" y="3807861"/>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Metale grele</a:t>
          </a:r>
          <a:endParaRPr lang="en-US" sz="1000" b="1" kern="1200" dirty="0"/>
        </a:p>
      </dsp:txBody>
      <dsp:txXfrm>
        <a:off x="6418169" y="3807861"/>
        <a:ext cx="992991" cy="391624"/>
      </dsp:txXfrm>
    </dsp:sp>
    <dsp:sp modelId="{7BC1CC43-B779-4B27-8206-32BEF7959404}">
      <dsp:nvSpPr>
        <dsp:cNvPr id="0" name=""/>
        <dsp:cNvSpPr/>
      </dsp:nvSpPr>
      <dsp:spPr>
        <a:xfrm>
          <a:off x="6418169" y="4380417"/>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err="1"/>
            <a:t>Agenti</a:t>
          </a:r>
          <a:r>
            <a:rPr lang="ro-RO" sz="1000" b="1" kern="1200" dirty="0"/>
            <a:t> tensioactivi</a:t>
          </a:r>
          <a:endParaRPr lang="en-US" sz="1000" b="1" kern="1200" dirty="0"/>
        </a:p>
      </dsp:txBody>
      <dsp:txXfrm>
        <a:off x="6418169" y="4380417"/>
        <a:ext cx="992991" cy="391624"/>
      </dsp:txXfrm>
    </dsp:sp>
    <dsp:sp modelId="{D559D2D3-4B13-4907-8A7F-E62328A7B416}">
      <dsp:nvSpPr>
        <dsp:cNvPr id="0" name=""/>
        <dsp:cNvSpPr/>
      </dsp:nvSpPr>
      <dsp:spPr>
        <a:xfrm>
          <a:off x="6418169" y="4952972"/>
          <a:ext cx="783249"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err="1"/>
            <a:t>Coloranti</a:t>
          </a:r>
          <a:endParaRPr lang="en-US" sz="1000" b="1" kern="1200" dirty="0"/>
        </a:p>
      </dsp:txBody>
      <dsp:txXfrm>
        <a:off x="6418169" y="4952972"/>
        <a:ext cx="783249" cy="391624"/>
      </dsp:txXfrm>
    </dsp:sp>
    <dsp:sp modelId="{1CB5FA49-36C8-4A9B-A910-438FF5CEAC00}">
      <dsp:nvSpPr>
        <dsp:cNvPr id="0" name=""/>
        <dsp:cNvSpPr/>
      </dsp:nvSpPr>
      <dsp:spPr>
        <a:xfrm>
          <a:off x="7418315" y="905920"/>
          <a:ext cx="1092287" cy="43078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ro-RO" sz="1050" b="1" kern="1200" dirty="0" err="1"/>
            <a:t>Agenti</a:t>
          </a:r>
          <a:r>
            <a:rPr lang="ro-RO" sz="1050" b="1" kern="1200" dirty="0"/>
            <a:t> </a:t>
          </a:r>
          <a:r>
            <a:rPr lang="ro-RO" sz="1050" b="1" kern="1200" dirty="0" err="1"/>
            <a:t>gazosi</a:t>
          </a:r>
          <a:endParaRPr lang="en-US" sz="1050" b="1" kern="1200" dirty="0"/>
        </a:p>
      </dsp:txBody>
      <dsp:txXfrm>
        <a:off x="7418315" y="905920"/>
        <a:ext cx="1092287" cy="430787"/>
      </dsp:txXfrm>
    </dsp:sp>
    <dsp:sp modelId="{15C09F15-321C-4ACC-906E-FCB6A31CC593}">
      <dsp:nvSpPr>
        <dsp:cNvPr id="0" name=""/>
        <dsp:cNvSpPr/>
      </dsp:nvSpPr>
      <dsp:spPr>
        <a:xfrm>
          <a:off x="7691387" y="1517639"/>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err="1"/>
            <a:t>Formadelhida</a:t>
          </a:r>
          <a:endParaRPr lang="en-US" sz="1000" b="1" kern="1200" dirty="0"/>
        </a:p>
      </dsp:txBody>
      <dsp:txXfrm>
        <a:off x="7691387" y="1517639"/>
        <a:ext cx="992991" cy="391624"/>
      </dsp:txXfrm>
    </dsp:sp>
    <dsp:sp modelId="{DE4011B5-0FF6-4680-B294-72FE93C83906}">
      <dsp:nvSpPr>
        <dsp:cNvPr id="0" name=""/>
        <dsp:cNvSpPr/>
      </dsp:nvSpPr>
      <dsp:spPr>
        <a:xfrm>
          <a:off x="7691387" y="2090194"/>
          <a:ext cx="992991" cy="391624"/>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o-RO" sz="1000" b="1" kern="1200" dirty="0"/>
            <a:t>Oxidul de etilena</a:t>
          </a:r>
          <a:endParaRPr lang="en-US" sz="1000" b="1" kern="1200" dirty="0"/>
        </a:p>
      </dsp:txBody>
      <dsp:txXfrm>
        <a:off x="7691387" y="2090194"/>
        <a:ext cx="992991" cy="3916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CFB6-95D5-4BEE-AF0E-A5E53B3073B6}" type="datetimeFigureOut">
              <a:rPr lang="ro-RO" smtClean="0"/>
              <a:t>12.10.2020</a:t>
            </a:fld>
            <a:endParaRPr lang="ro-RO"/>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D433B-12DF-4E2D-91DA-F921EC63B7BA}" type="slidenum">
              <a:rPr lang="ro-RO" smtClean="0"/>
              <a:t>‹#›</a:t>
            </a:fld>
            <a:endParaRPr lang="ro-RO"/>
          </a:p>
        </p:txBody>
      </p:sp>
    </p:spTree>
    <p:extLst>
      <p:ext uri="{BB962C8B-B14F-4D97-AF65-F5344CB8AC3E}">
        <p14:creationId xmlns:p14="http://schemas.microsoft.com/office/powerpoint/2010/main" val="234908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3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0D200-1618-4310-9799-E05F867F94ED}" type="slidenum">
              <a:rPr lang="en-US">
                <a:latin typeface="Calibri" panose="020F0502020204030204" pitchFamily="34" charset="0"/>
              </a:rPr>
              <a:pPr eaLnBrk="1" hangingPunct="1"/>
              <a:t>9</a:t>
            </a:fld>
            <a:endParaRPr lang="en-US">
              <a:latin typeface="Calibri" panose="020F0502020204030204" pitchFamily="34" charset="0"/>
            </a:endParaRPr>
          </a:p>
        </p:txBody>
      </p:sp>
    </p:spTree>
    <p:extLst>
      <p:ext uri="{BB962C8B-B14F-4D97-AF65-F5344CB8AC3E}">
        <p14:creationId xmlns:p14="http://schemas.microsoft.com/office/powerpoint/2010/main" val="370216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49BC6A-3DD2-4100-83F7-7B1A8506CE8C}"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34537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045898-60AF-4B3F-940F-597176145F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A4B9E07-DBB6-4F00-9E54-80FABB95F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4100" name="Slide Number Placeholder 3">
            <a:extLst>
              <a:ext uri="{FF2B5EF4-FFF2-40B4-BE49-F238E27FC236}">
                <a16:creationId xmlns:a16="http://schemas.microsoft.com/office/drawing/2014/main" id="{4F04F076-0A2F-42F1-92B7-FA0BCFD43A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0418C68-C41B-421C-A911-C0E8361AA1B6}" type="slidenum">
              <a:rPr lang="en-US" altLang="ro-RO">
                <a:latin typeface="Calibri" panose="020F0502020204030204" pitchFamily="34" charset="0"/>
              </a:rPr>
              <a:pPr/>
              <a:t>23</a:t>
            </a:fld>
            <a:endParaRPr lang="en-US" altLang="ro-RO">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7440ED96-2F27-4007-8C94-63CFAA591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CE6005-70A6-4837-A563-F3F8A51F06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6148" name="Slide Number Placeholder 3">
            <a:extLst>
              <a:ext uri="{FF2B5EF4-FFF2-40B4-BE49-F238E27FC236}">
                <a16:creationId xmlns:a16="http://schemas.microsoft.com/office/drawing/2014/main" id="{DF3BFCE2-9457-4C9B-ADEF-2BF519F58E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D410152-65C7-4DE3-B2EE-71775D88CF49}" type="slidenum">
              <a:rPr lang="en-US" altLang="ro-RO">
                <a:latin typeface="Calibri" panose="020F0502020204030204" pitchFamily="34" charset="0"/>
              </a:rPr>
              <a:pPr/>
              <a:t>24</a:t>
            </a:fld>
            <a:endParaRPr lang="en-US" altLang="ro-RO">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7A78D14-E9C7-4249-AD2B-995F5C6EB2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014B793-61EA-4E52-9F3D-D48956BD85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8196" name="Slide Number Placeholder 3">
            <a:extLst>
              <a:ext uri="{FF2B5EF4-FFF2-40B4-BE49-F238E27FC236}">
                <a16:creationId xmlns:a16="http://schemas.microsoft.com/office/drawing/2014/main" id="{CBE8E386-B44A-4CB1-BBB7-0DA0399D18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C7A8247-F253-4E96-9DF3-8A433C378ABE}" type="slidenum">
              <a:rPr lang="en-US" altLang="ro-RO">
                <a:latin typeface="Calibri" panose="020F0502020204030204" pitchFamily="34" charset="0"/>
              </a:rPr>
              <a:pPr/>
              <a:t>25</a:t>
            </a:fld>
            <a:endParaRPr lang="en-US" altLang="ro-RO">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E97E1A5-56AA-4CFD-9BED-40AE218B89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37DB6DD-4CE6-4BCD-9D1A-13ABC58FB7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10244" name="Slide Number Placeholder 3">
            <a:extLst>
              <a:ext uri="{FF2B5EF4-FFF2-40B4-BE49-F238E27FC236}">
                <a16:creationId xmlns:a16="http://schemas.microsoft.com/office/drawing/2014/main" id="{A18B66DE-C8FE-4017-980D-05ED94F04D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A93A6C1-3DBD-4ED8-BA1B-4FF3D1881955}" type="slidenum">
              <a:rPr lang="en-US" altLang="ro-RO">
                <a:latin typeface="Calibri" panose="020F0502020204030204" pitchFamily="34" charset="0"/>
              </a:rPr>
              <a:pPr/>
              <a:t>26</a:t>
            </a:fld>
            <a:endParaRPr lang="en-US" altLang="ro-RO">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27FFB23-4773-4FC0-999C-6BB63C9E2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E7084A69-2B06-435A-BB99-23D4FD9B85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12292" name="Slide Number Placeholder 3">
            <a:extLst>
              <a:ext uri="{FF2B5EF4-FFF2-40B4-BE49-F238E27FC236}">
                <a16:creationId xmlns:a16="http://schemas.microsoft.com/office/drawing/2014/main" id="{2FDED8D5-1FA3-477C-80B0-61C4F0C9CD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4FE86BD-35A0-4B64-B91C-2B09AD055334}" type="slidenum">
              <a:rPr lang="en-US" altLang="ro-RO">
                <a:latin typeface="Calibri" panose="020F0502020204030204" pitchFamily="34" charset="0"/>
              </a:rPr>
              <a:pPr/>
              <a:t>27</a:t>
            </a:fld>
            <a:endParaRPr lang="en-US" altLang="ro-RO">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53057AF-AE79-4BF3-9A7B-33F053DE8E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AA7B6EC-ED29-4C5D-8F35-91F6DEA1AF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14340" name="Slide Number Placeholder 3">
            <a:extLst>
              <a:ext uri="{FF2B5EF4-FFF2-40B4-BE49-F238E27FC236}">
                <a16:creationId xmlns:a16="http://schemas.microsoft.com/office/drawing/2014/main" id="{B6FEFA2D-ED9C-42A7-8093-F013948A8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B1EA24D-4A4E-4128-84B3-C388C72E2C1E}" type="slidenum">
              <a:rPr lang="en-US" altLang="ro-RO">
                <a:latin typeface="Calibri" panose="020F0502020204030204" pitchFamily="34" charset="0"/>
              </a:rPr>
              <a:pPr/>
              <a:t>28</a:t>
            </a:fld>
            <a:endParaRPr lang="en-US" altLang="ro-RO">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E037397-0948-4C1B-9EE4-915D19221C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62E3821-CDF6-40FE-814A-29FD6A2281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16388" name="Slide Number Placeholder 3">
            <a:extLst>
              <a:ext uri="{FF2B5EF4-FFF2-40B4-BE49-F238E27FC236}">
                <a16:creationId xmlns:a16="http://schemas.microsoft.com/office/drawing/2014/main" id="{B27B01FD-6552-4D81-A0CE-1D15638691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5DFC78F1-EE23-43E4-8132-E88EB2F97193}" type="slidenum">
              <a:rPr lang="en-US" altLang="ro-RO">
                <a:latin typeface="Calibri" panose="020F0502020204030204" pitchFamily="34" charset="0"/>
              </a:rPr>
              <a:pPr/>
              <a:t>31</a:t>
            </a:fld>
            <a:endParaRPr lang="en-US" altLang="ro-RO">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67D6026-42BD-4240-A74F-1E0BCF4AD3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6D6127A-0CE7-4ACA-B2B8-C57634E3D4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18436" name="Slide Number Placeholder 3">
            <a:extLst>
              <a:ext uri="{FF2B5EF4-FFF2-40B4-BE49-F238E27FC236}">
                <a16:creationId xmlns:a16="http://schemas.microsoft.com/office/drawing/2014/main" id="{1403C03A-10A2-4D6A-9414-8CAB9E7C03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E6C4C7F-9D72-4B33-B678-550C99C9C383}" type="slidenum">
              <a:rPr lang="en-US" altLang="ro-RO">
                <a:latin typeface="Calibri" panose="020F0502020204030204" pitchFamily="34" charset="0"/>
              </a:rPr>
              <a:pPr/>
              <a:t>32</a:t>
            </a:fld>
            <a:endParaRPr lang="en-US" altLang="ro-RO">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68B31F7-BB13-420F-8304-14EBBB3F04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4DC1A8E-951B-4D2D-A63C-AEE441E6F9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20484" name="Slide Number Placeholder 3">
            <a:extLst>
              <a:ext uri="{FF2B5EF4-FFF2-40B4-BE49-F238E27FC236}">
                <a16:creationId xmlns:a16="http://schemas.microsoft.com/office/drawing/2014/main" id="{6D599625-EBCB-43F5-A310-36A366F24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DA7F927-7FBB-4BB8-86EC-88CB2A74A9B3}" type="slidenum">
              <a:rPr lang="en-US" altLang="ro-RO">
                <a:latin typeface="Calibri" panose="020F0502020204030204" pitchFamily="34" charset="0"/>
              </a:rPr>
              <a:pPr/>
              <a:t>33</a:t>
            </a:fld>
            <a:endParaRPr lang="en-US" altLang="ro-RO">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E01636-21FD-40E9-B468-AC44A3CA5A98}" type="slidenum">
              <a:rPr lang="ro-RO">
                <a:latin typeface="Calibri" panose="020F0502020204030204" pitchFamily="34" charset="0"/>
              </a:rPr>
              <a:pPr eaLnBrk="1" hangingPunct="1"/>
              <a:t>12</a:t>
            </a:fld>
            <a:endParaRPr lang="ro-RO">
              <a:latin typeface="Calibri" panose="020F0502020204030204" pitchFamily="34" charset="0"/>
            </a:endParaRPr>
          </a:p>
        </p:txBody>
      </p:sp>
    </p:spTree>
    <p:extLst>
      <p:ext uri="{BB962C8B-B14F-4D97-AF65-F5344CB8AC3E}">
        <p14:creationId xmlns:p14="http://schemas.microsoft.com/office/powerpoint/2010/main" val="1445294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42D6D60-CF97-42DB-90C7-FFAA264BE3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7CD11DA-B8B3-4F93-907E-4FFA1D555F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22532" name="Slide Number Placeholder 3">
            <a:extLst>
              <a:ext uri="{FF2B5EF4-FFF2-40B4-BE49-F238E27FC236}">
                <a16:creationId xmlns:a16="http://schemas.microsoft.com/office/drawing/2014/main" id="{71C3EE74-30AE-4BC2-95B9-335F5315F7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55C9312-4152-42B4-8556-53AAB95478D1}" type="slidenum">
              <a:rPr lang="en-US" altLang="ro-RO">
                <a:latin typeface="Calibri" panose="020F0502020204030204" pitchFamily="34" charset="0"/>
              </a:rPr>
              <a:pPr/>
              <a:t>34</a:t>
            </a:fld>
            <a:endParaRPr lang="en-US" altLang="ro-RO">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539A1D6-1A0F-4F65-B0E8-8B57F95F5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AAC1A44-E6B1-49B3-8AF3-EC3399F46B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24580" name="Slide Number Placeholder 3">
            <a:extLst>
              <a:ext uri="{FF2B5EF4-FFF2-40B4-BE49-F238E27FC236}">
                <a16:creationId xmlns:a16="http://schemas.microsoft.com/office/drawing/2014/main" id="{1FAC6981-4B96-44C9-B787-AF2C0D53F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3D2676F-B984-45B7-AA2A-CCA92ADA9BD8}" type="slidenum">
              <a:rPr lang="en-US" altLang="ro-RO">
                <a:latin typeface="Calibri" panose="020F0502020204030204" pitchFamily="34" charset="0"/>
              </a:rPr>
              <a:pPr/>
              <a:t>36</a:t>
            </a:fld>
            <a:endParaRPr lang="en-US" altLang="ro-RO">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78A87B9-C4D1-4F08-82F8-96129377AE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BCE35FC-A982-42CE-BE22-99F042F8C0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26628" name="Slide Number Placeholder 3">
            <a:extLst>
              <a:ext uri="{FF2B5EF4-FFF2-40B4-BE49-F238E27FC236}">
                <a16:creationId xmlns:a16="http://schemas.microsoft.com/office/drawing/2014/main" id="{3FF39D2A-F8FC-424C-85C2-248AB05EF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BDEA99C-3955-4609-B3B3-A8F7C44A9C4C}" type="slidenum">
              <a:rPr lang="ro-RO" altLang="ro-RO">
                <a:latin typeface="Calibri" panose="020F0502020204030204" pitchFamily="34" charset="0"/>
              </a:rPr>
              <a:pPr/>
              <a:t>37</a:t>
            </a:fld>
            <a:endParaRPr lang="ro-RO" altLang="ro-RO">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AF11265-B2FF-4318-999B-C742C78BB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ED44D04-0C3E-425A-AD61-119EA176D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28676" name="Slide Number Placeholder 3">
            <a:extLst>
              <a:ext uri="{FF2B5EF4-FFF2-40B4-BE49-F238E27FC236}">
                <a16:creationId xmlns:a16="http://schemas.microsoft.com/office/drawing/2014/main" id="{5F4FBA15-44A2-48AE-B345-261AFC788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B015180-5960-43DD-9657-59A21F509222}" type="slidenum">
              <a:rPr lang="en-US" altLang="ro-RO">
                <a:latin typeface="Calibri" panose="020F0502020204030204" pitchFamily="34" charset="0"/>
              </a:rPr>
              <a:pPr/>
              <a:t>38</a:t>
            </a:fld>
            <a:endParaRPr lang="en-US" altLang="ro-RO">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EDF0278-E300-4ACF-9E4D-E1C59B21D6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9498DC3-C5C3-4770-A663-F9D5C1690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30724" name="Slide Number Placeholder 3">
            <a:extLst>
              <a:ext uri="{FF2B5EF4-FFF2-40B4-BE49-F238E27FC236}">
                <a16:creationId xmlns:a16="http://schemas.microsoft.com/office/drawing/2014/main" id="{014CE152-8D72-4456-A3CD-776FEE817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2F7C4F3-9834-44DF-9EA4-9FC2801A7520}" type="slidenum">
              <a:rPr lang="en-US" altLang="ro-RO">
                <a:latin typeface="Calibri" panose="020F0502020204030204" pitchFamily="34" charset="0"/>
              </a:rPr>
              <a:pPr/>
              <a:t>39</a:t>
            </a:fld>
            <a:endParaRPr lang="en-US" altLang="ro-RO">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BB4D9C2-8472-4B2D-B4D6-2BB005ABCD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0339293-550D-43CF-8D74-6CC916B7F3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32772" name="Slide Number Placeholder 3">
            <a:extLst>
              <a:ext uri="{FF2B5EF4-FFF2-40B4-BE49-F238E27FC236}">
                <a16:creationId xmlns:a16="http://schemas.microsoft.com/office/drawing/2014/main" id="{FCF0B457-D11F-47DA-8F6C-563F64E7D3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5BE13A-377E-4397-8079-FE33B65D0DC6}" type="slidenum">
              <a:rPr lang="en-US" altLang="ro-RO">
                <a:latin typeface="Calibri" panose="020F0502020204030204" pitchFamily="34" charset="0"/>
              </a:rPr>
              <a:pPr/>
              <a:t>40</a:t>
            </a:fld>
            <a:endParaRPr lang="en-US" altLang="ro-RO">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7C046A6-1633-4FC9-AB5D-6B589D60EB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5A62589-EE48-42D4-A71E-1541912EF1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o-RO" altLang="ro-RO"/>
          </a:p>
        </p:txBody>
      </p:sp>
      <p:sp>
        <p:nvSpPr>
          <p:cNvPr id="34820" name="Slide Number Placeholder 3">
            <a:extLst>
              <a:ext uri="{FF2B5EF4-FFF2-40B4-BE49-F238E27FC236}">
                <a16:creationId xmlns:a16="http://schemas.microsoft.com/office/drawing/2014/main" id="{7631B3A9-FAA6-44AB-AC57-B45F7AF81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8F62BCD-5C4A-49D6-A41F-8DA2C2636B07}" type="slidenum">
              <a:rPr lang="en-US" altLang="ro-RO">
                <a:latin typeface="Calibri" panose="020F0502020204030204" pitchFamily="34" charset="0"/>
              </a:rPr>
              <a:pPr/>
              <a:t>41</a:t>
            </a:fld>
            <a:endParaRPr lang="en-US" altLang="ro-RO">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9DE9D9-CCF8-4885-9FB9-AD77DFAB338A}" type="slidenum">
              <a:rPr lang="ro-RO">
                <a:latin typeface="Calibri" panose="020F0502020204030204" pitchFamily="34" charset="0"/>
              </a:rPr>
              <a:pPr eaLnBrk="1" hangingPunct="1"/>
              <a:t>14</a:t>
            </a:fld>
            <a:endParaRPr lang="ro-RO">
              <a:latin typeface="Calibri" panose="020F0502020204030204" pitchFamily="34" charset="0"/>
            </a:endParaRPr>
          </a:p>
        </p:txBody>
      </p:sp>
    </p:spTree>
    <p:extLst>
      <p:ext uri="{BB962C8B-B14F-4D97-AF65-F5344CB8AC3E}">
        <p14:creationId xmlns:p14="http://schemas.microsoft.com/office/powerpoint/2010/main" val="356787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6D9A0B-3016-4E07-BE5B-23750EEFBB4A}" type="slidenum">
              <a:rPr lang="ro-RO">
                <a:latin typeface="Calibri" panose="020F0502020204030204" pitchFamily="34" charset="0"/>
              </a:rPr>
              <a:pPr eaLnBrk="1" hangingPunct="1"/>
              <a:t>16</a:t>
            </a:fld>
            <a:endParaRPr lang="ro-RO">
              <a:latin typeface="Calibri" panose="020F0502020204030204" pitchFamily="34" charset="0"/>
            </a:endParaRPr>
          </a:p>
        </p:txBody>
      </p:sp>
    </p:spTree>
    <p:extLst>
      <p:ext uri="{BB962C8B-B14F-4D97-AF65-F5344CB8AC3E}">
        <p14:creationId xmlns:p14="http://schemas.microsoft.com/office/powerpoint/2010/main" val="7915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473B08-4E7D-4AB0-8E81-5C096FF1F4C5}" type="slidenum">
              <a:rPr lang="ro-RO">
                <a:latin typeface="Calibri" panose="020F0502020204030204" pitchFamily="34" charset="0"/>
              </a:rPr>
              <a:pPr eaLnBrk="1" hangingPunct="1"/>
              <a:t>17</a:t>
            </a:fld>
            <a:endParaRPr lang="ro-RO">
              <a:latin typeface="Calibri" panose="020F0502020204030204" pitchFamily="34" charset="0"/>
            </a:endParaRPr>
          </a:p>
        </p:txBody>
      </p:sp>
    </p:spTree>
    <p:extLst>
      <p:ext uri="{BB962C8B-B14F-4D97-AF65-F5344CB8AC3E}">
        <p14:creationId xmlns:p14="http://schemas.microsoft.com/office/powerpoint/2010/main" val="169421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A34BAD-7AE8-4F14-BEB3-08E597E20FE1}" type="slidenum">
              <a:rPr lang="en-US">
                <a:latin typeface="Calibri" panose="020F0502020204030204" pitchFamily="34" charset="0"/>
              </a:rPr>
              <a:pPr eaLnBrk="1" hangingPunct="1"/>
              <a:t>18</a:t>
            </a:fld>
            <a:endParaRPr lang="en-US">
              <a:latin typeface="Calibri" panose="020F0502020204030204" pitchFamily="34" charset="0"/>
            </a:endParaRPr>
          </a:p>
        </p:txBody>
      </p:sp>
    </p:spTree>
    <p:extLst>
      <p:ext uri="{BB962C8B-B14F-4D97-AF65-F5344CB8AC3E}">
        <p14:creationId xmlns:p14="http://schemas.microsoft.com/office/powerpoint/2010/main" val="1218905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8E452D-022F-49CF-B1B3-BD858A09877E}" type="slidenum">
              <a:rPr lang="ro-RO">
                <a:latin typeface="Calibri" panose="020F0502020204030204" pitchFamily="34" charset="0"/>
              </a:rPr>
              <a:pPr eaLnBrk="1" hangingPunct="1"/>
              <a:t>19</a:t>
            </a:fld>
            <a:endParaRPr lang="ro-RO">
              <a:latin typeface="Calibri" panose="020F0502020204030204" pitchFamily="34" charset="0"/>
            </a:endParaRPr>
          </a:p>
        </p:txBody>
      </p:sp>
    </p:spTree>
    <p:extLst>
      <p:ext uri="{BB962C8B-B14F-4D97-AF65-F5344CB8AC3E}">
        <p14:creationId xmlns:p14="http://schemas.microsoft.com/office/powerpoint/2010/main" val="157837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87030E-F3F2-4B3E-B78F-323A77D5C00C}" type="slidenum">
              <a:rPr lang="ro-RO">
                <a:latin typeface="Calibri" panose="020F0502020204030204" pitchFamily="34" charset="0"/>
              </a:rPr>
              <a:pPr eaLnBrk="1" hangingPunct="1"/>
              <a:t>20</a:t>
            </a:fld>
            <a:endParaRPr lang="ro-RO">
              <a:latin typeface="Calibri" panose="020F0502020204030204" pitchFamily="34" charset="0"/>
            </a:endParaRPr>
          </a:p>
        </p:txBody>
      </p:sp>
    </p:spTree>
    <p:extLst>
      <p:ext uri="{BB962C8B-B14F-4D97-AF65-F5344CB8AC3E}">
        <p14:creationId xmlns:p14="http://schemas.microsoft.com/office/powerpoint/2010/main" val="210979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E53003-5727-40A5-85D7-B16FB728077C}"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387395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03FFA76-E496-46B0-8067-C4217E49BC1B}"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03111-02B3-48DD-B3C9-AC7AA274479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87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FFA76-E496-46B0-8067-C4217E49BC1B}"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03111-02B3-48DD-B3C9-AC7AA274479F}" type="slidenum">
              <a:rPr lang="en-US" smtClean="0"/>
              <a:t>‹#›</a:t>
            </a:fld>
            <a:endParaRPr lang="en-US"/>
          </a:p>
        </p:txBody>
      </p:sp>
    </p:spTree>
    <p:extLst>
      <p:ext uri="{BB962C8B-B14F-4D97-AF65-F5344CB8AC3E}">
        <p14:creationId xmlns:p14="http://schemas.microsoft.com/office/powerpoint/2010/main" val="171231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FFA76-E496-46B0-8067-C4217E49BC1B}"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03111-02B3-48DD-B3C9-AC7AA274479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91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FFA76-E496-46B0-8067-C4217E49BC1B}"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03111-02B3-48DD-B3C9-AC7AA274479F}" type="slidenum">
              <a:rPr lang="en-US" smtClean="0"/>
              <a:t>‹#›</a:t>
            </a:fld>
            <a:endParaRPr lang="en-US"/>
          </a:p>
        </p:txBody>
      </p:sp>
    </p:spTree>
    <p:extLst>
      <p:ext uri="{BB962C8B-B14F-4D97-AF65-F5344CB8AC3E}">
        <p14:creationId xmlns:p14="http://schemas.microsoft.com/office/powerpoint/2010/main" val="183431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FFA76-E496-46B0-8067-C4217E49BC1B}"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03111-02B3-48DD-B3C9-AC7AA274479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62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FFA76-E496-46B0-8067-C4217E49BC1B}"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03111-02B3-48DD-B3C9-AC7AA274479F}" type="slidenum">
              <a:rPr lang="en-US" smtClean="0"/>
              <a:t>‹#›</a:t>
            </a:fld>
            <a:endParaRPr lang="en-US"/>
          </a:p>
        </p:txBody>
      </p:sp>
    </p:spTree>
    <p:extLst>
      <p:ext uri="{BB962C8B-B14F-4D97-AF65-F5344CB8AC3E}">
        <p14:creationId xmlns:p14="http://schemas.microsoft.com/office/powerpoint/2010/main" val="367635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FFA76-E496-46B0-8067-C4217E49BC1B}"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03111-02B3-48DD-B3C9-AC7AA274479F}" type="slidenum">
              <a:rPr lang="en-US" smtClean="0"/>
              <a:t>‹#›</a:t>
            </a:fld>
            <a:endParaRPr lang="en-US"/>
          </a:p>
        </p:txBody>
      </p:sp>
    </p:spTree>
    <p:extLst>
      <p:ext uri="{BB962C8B-B14F-4D97-AF65-F5344CB8AC3E}">
        <p14:creationId xmlns:p14="http://schemas.microsoft.com/office/powerpoint/2010/main" val="225350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FFA76-E496-46B0-8067-C4217E49BC1B}"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03111-02B3-48DD-B3C9-AC7AA274479F}" type="slidenum">
              <a:rPr lang="en-US" smtClean="0"/>
              <a:t>‹#›</a:t>
            </a:fld>
            <a:endParaRPr lang="en-US"/>
          </a:p>
        </p:txBody>
      </p:sp>
    </p:spTree>
    <p:extLst>
      <p:ext uri="{BB962C8B-B14F-4D97-AF65-F5344CB8AC3E}">
        <p14:creationId xmlns:p14="http://schemas.microsoft.com/office/powerpoint/2010/main" val="377478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FFA76-E496-46B0-8067-C4217E49BC1B}"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03111-02B3-48DD-B3C9-AC7AA274479F}" type="slidenum">
              <a:rPr lang="en-US" smtClean="0"/>
              <a:t>‹#›</a:t>
            </a:fld>
            <a:endParaRPr lang="en-US"/>
          </a:p>
        </p:txBody>
      </p:sp>
    </p:spTree>
    <p:extLst>
      <p:ext uri="{BB962C8B-B14F-4D97-AF65-F5344CB8AC3E}">
        <p14:creationId xmlns:p14="http://schemas.microsoft.com/office/powerpoint/2010/main" val="172664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3FFA76-E496-46B0-8067-C4217E49BC1B}"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03111-02B3-48DD-B3C9-AC7AA274479F}" type="slidenum">
              <a:rPr lang="en-US" smtClean="0"/>
              <a:t>‹#›</a:t>
            </a:fld>
            <a:endParaRPr lang="en-US"/>
          </a:p>
        </p:txBody>
      </p:sp>
    </p:spTree>
    <p:extLst>
      <p:ext uri="{BB962C8B-B14F-4D97-AF65-F5344CB8AC3E}">
        <p14:creationId xmlns:p14="http://schemas.microsoft.com/office/powerpoint/2010/main" val="298685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FFA76-E496-46B0-8067-C4217E49BC1B}"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03111-02B3-48DD-B3C9-AC7AA274479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89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03FFA76-E496-46B0-8067-C4217E49BC1B}" type="datetimeFigureOut">
              <a:rPr lang="en-US" smtClean="0"/>
              <a:t>10/12/2020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DD03111-02B3-48DD-B3C9-AC7AA274479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282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YKHKycVmFsQ?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FUJriqWs2N0?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videoseries?list=PLR-7QA6Jzv0gJEZIg4iLpsQbrOPvQxXP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7vLbcWtAIpE?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videoseries?list=PLR-7QA6Jzv0gJEZIg4iLpsQbrOPvQxXP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ideo" Target="https://www.youtube.com/embed/AY_FhGITiQc?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afM7DGjSVn4?feature=oembed"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DFcpUkXalw?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7921-E437-40B0-9AA9-D202E788E0C9}"/>
              </a:ext>
            </a:extLst>
          </p:cNvPr>
          <p:cNvSpPr>
            <a:spLocks noGrp="1"/>
          </p:cNvSpPr>
          <p:nvPr>
            <p:ph type="ctrTitle"/>
          </p:nvPr>
        </p:nvSpPr>
        <p:spPr/>
        <p:txBody>
          <a:bodyPr>
            <a:normAutofit fontScale="90000"/>
          </a:bodyPr>
          <a:lstStyle/>
          <a:p>
            <a:r>
              <a:rPr lang="en-US" dirty="0" err="1"/>
              <a:t>Organizarea</a:t>
            </a:r>
            <a:r>
              <a:rPr lang="en-US" dirty="0"/>
              <a:t> </a:t>
            </a:r>
            <a:r>
              <a:rPr lang="ro-RO" dirty="0"/>
              <a:t>și funcționarea laboratorului de microbiologie.</a:t>
            </a:r>
            <a:br>
              <a:rPr lang="ro-RO" dirty="0"/>
            </a:br>
            <a:r>
              <a:rPr lang="ro-RO" dirty="0"/>
              <a:t>Securitatea biologică</a:t>
            </a:r>
            <a:endParaRPr lang="en-US" dirty="0"/>
          </a:p>
        </p:txBody>
      </p:sp>
      <p:sp>
        <p:nvSpPr>
          <p:cNvPr id="3" name="Subtitle 2">
            <a:extLst>
              <a:ext uri="{FF2B5EF4-FFF2-40B4-BE49-F238E27FC236}">
                <a16:creationId xmlns:a16="http://schemas.microsoft.com/office/drawing/2014/main" id="{6558D1CC-D908-4E4B-97C5-A10035745CF8}"/>
              </a:ext>
            </a:extLst>
          </p:cNvPr>
          <p:cNvSpPr>
            <a:spLocks noGrp="1"/>
          </p:cNvSpPr>
          <p:nvPr>
            <p:ph type="subTitle" idx="1"/>
          </p:nvPr>
        </p:nvSpPr>
        <p:spPr/>
        <p:txBody>
          <a:bodyPr/>
          <a:lstStyle/>
          <a:p>
            <a:r>
              <a:rPr lang="ro-RO" dirty="0"/>
              <a:t>LP 1</a:t>
            </a:r>
            <a:endParaRPr lang="en-US" dirty="0"/>
          </a:p>
        </p:txBody>
      </p:sp>
    </p:spTree>
    <p:extLst>
      <p:ext uri="{BB962C8B-B14F-4D97-AF65-F5344CB8AC3E}">
        <p14:creationId xmlns:p14="http://schemas.microsoft.com/office/powerpoint/2010/main" val="3366784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229600" cy="1447800"/>
          </a:xfrm>
        </p:spPr>
        <p:txBody>
          <a:bodyPr/>
          <a:lstStyle/>
          <a:p>
            <a:r>
              <a:rPr lang="ro-RO" dirty="0"/>
              <a:t>Definirea termenilor</a:t>
            </a:r>
            <a:endParaRPr lang="en-US" dirty="0"/>
          </a:p>
        </p:txBody>
      </p:sp>
      <p:sp>
        <p:nvSpPr>
          <p:cNvPr id="3" name="Content Placeholder 2"/>
          <p:cNvSpPr>
            <a:spLocks noGrp="1"/>
          </p:cNvSpPr>
          <p:nvPr>
            <p:ph idx="1"/>
          </p:nvPr>
        </p:nvSpPr>
        <p:spPr>
          <a:xfrm>
            <a:off x="1981200" y="1066800"/>
            <a:ext cx="7772400" cy="4114800"/>
          </a:xfrm>
        </p:spPr>
        <p:txBody>
          <a:bodyPr>
            <a:normAutofit fontScale="92500" lnSpcReduction="10000"/>
          </a:bodyPr>
          <a:lstStyle/>
          <a:p>
            <a:pPr>
              <a:buClr>
                <a:schemeClr val="tx2"/>
              </a:buClr>
              <a:buFont typeface="Wingdings" panose="05000000000000000000" pitchFamily="2" charset="2"/>
              <a:buChar char="§"/>
            </a:pPr>
            <a:r>
              <a:rPr lang="ro-RO" sz="2400" b="1" dirty="0">
                <a:solidFill>
                  <a:srgbClr val="FFFF00"/>
                </a:solidFill>
              </a:rPr>
              <a:t>Sterilizarea</a:t>
            </a:r>
            <a:r>
              <a:rPr lang="ro-RO" sz="2400" dirty="0">
                <a:solidFill>
                  <a:srgbClr val="FFFF00"/>
                </a:solidFill>
              </a:rPr>
              <a:t> </a:t>
            </a:r>
            <a:r>
              <a:rPr lang="ro-RO" sz="2000" dirty="0"/>
              <a:t>reprezintă </a:t>
            </a:r>
            <a:r>
              <a:rPr lang="ro-RO" sz="2000" dirty="0" err="1"/>
              <a:t>acţiunea</a:t>
            </a:r>
            <a:r>
              <a:rPr lang="ro-RO" sz="2000" dirty="0"/>
              <a:t> prin care toate formele de </a:t>
            </a:r>
            <a:r>
              <a:rPr lang="ro-RO" sz="2000" dirty="0" err="1"/>
              <a:t>viaţă</a:t>
            </a:r>
            <a:r>
              <a:rPr lang="ro-RO" sz="2000" dirty="0"/>
              <a:t> microbiană vegetativă sau sporulată sunt omorâte sau îndepărtate de pe o </a:t>
            </a:r>
            <a:r>
              <a:rPr lang="ro-RO" sz="2000" dirty="0" err="1"/>
              <a:t>suprafaţă</a:t>
            </a:r>
            <a:r>
              <a:rPr lang="ro-RO" sz="2000" dirty="0"/>
              <a:t> sau dintr-un amestec lichid.</a:t>
            </a:r>
            <a:endParaRPr lang="en-US" sz="2000" dirty="0"/>
          </a:p>
          <a:p>
            <a:pPr>
              <a:buClr>
                <a:schemeClr val="tx2"/>
              </a:buClr>
              <a:buFont typeface="Wingdings" panose="05000000000000000000" pitchFamily="2" charset="2"/>
              <a:buChar char="§"/>
            </a:pPr>
            <a:r>
              <a:rPr lang="ro-RO" sz="2400" b="1" dirty="0" err="1">
                <a:solidFill>
                  <a:srgbClr val="FFFF00"/>
                </a:solidFill>
              </a:rPr>
              <a:t>Dezinfecţia</a:t>
            </a:r>
            <a:r>
              <a:rPr lang="ro-RO" sz="2400" dirty="0">
                <a:solidFill>
                  <a:srgbClr val="FFFF00"/>
                </a:solidFill>
              </a:rPr>
              <a:t> </a:t>
            </a:r>
            <a:r>
              <a:rPr lang="ro-RO" sz="2000" dirty="0"/>
              <a:t>este procesul de inactivare a microorganismelor aflate în formă vegetativă. Se realizează cu ajutorul dezinfectantelor. </a:t>
            </a:r>
            <a:endParaRPr lang="en-US" sz="2000" dirty="0"/>
          </a:p>
          <a:p>
            <a:pPr>
              <a:buClr>
                <a:schemeClr val="tx2"/>
              </a:buClr>
              <a:buFont typeface="Wingdings" panose="05000000000000000000" pitchFamily="2" charset="2"/>
              <a:buChar char="§"/>
            </a:pPr>
            <a:r>
              <a:rPr lang="ro-RO" sz="2000" dirty="0"/>
              <a:t>Termenul de </a:t>
            </a:r>
            <a:r>
              <a:rPr lang="ro-RO" sz="2400" b="1" dirty="0">
                <a:solidFill>
                  <a:srgbClr val="FFFF00"/>
                </a:solidFill>
              </a:rPr>
              <a:t>septic</a:t>
            </a:r>
            <a:r>
              <a:rPr lang="ro-RO" sz="2400" dirty="0">
                <a:solidFill>
                  <a:srgbClr val="FFFF00"/>
                </a:solidFill>
              </a:rPr>
              <a:t> </a:t>
            </a:r>
            <a:r>
              <a:rPr lang="ro-RO" sz="2000" dirty="0"/>
              <a:t>se referă la </a:t>
            </a:r>
            <a:r>
              <a:rPr lang="ro-RO" sz="2000" dirty="0" err="1"/>
              <a:t>prezenţa</a:t>
            </a:r>
            <a:r>
              <a:rPr lang="ro-RO" sz="2000" dirty="0"/>
              <a:t> microorganismelor patogene în </a:t>
            </a:r>
            <a:r>
              <a:rPr lang="ro-RO" sz="2000" dirty="0" err="1"/>
              <a:t>ţesuturile</a:t>
            </a:r>
            <a:r>
              <a:rPr lang="ro-RO" sz="2000" dirty="0"/>
              <a:t> vii, iar cel de </a:t>
            </a:r>
            <a:r>
              <a:rPr lang="ro-RO" sz="2000" b="1" dirty="0">
                <a:solidFill>
                  <a:schemeClr val="tx2">
                    <a:lumMod val="60000"/>
                    <a:lumOff val="40000"/>
                  </a:schemeClr>
                </a:solidFill>
              </a:rPr>
              <a:t>aseptic</a:t>
            </a:r>
            <a:r>
              <a:rPr lang="ro-RO" sz="2000" dirty="0"/>
              <a:t> reprezintă </a:t>
            </a:r>
            <a:r>
              <a:rPr lang="ro-RO" sz="2000" dirty="0" err="1"/>
              <a:t>absenţa</a:t>
            </a:r>
            <a:r>
              <a:rPr lang="ro-RO" sz="2000" dirty="0"/>
              <a:t> lor din aceste </a:t>
            </a:r>
            <a:r>
              <a:rPr lang="ro-RO" sz="2000" dirty="0" err="1"/>
              <a:t>ţesuturi</a:t>
            </a:r>
            <a:r>
              <a:rPr lang="ro-RO" sz="2000" dirty="0"/>
              <a:t>.</a:t>
            </a:r>
            <a:endParaRPr lang="en-US" sz="2000" dirty="0"/>
          </a:p>
          <a:p>
            <a:pPr>
              <a:buClr>
                <a:schemeClr val="tx2"/>
              </a:buClr>
              <a:buFont typeface="Wingdings" panose="05000000000000000000" pitchFamily="2" charset="2"/>
              <a:buChar char="§"/>
            </a:pPr>
            <a:r>
              <a:rPr lang="ro-RO" sz="2000" dirty="0"/>
              <a:t>Unii </a:t>
            </a:r>
            <a:r>
              <a:rPr lang="ro-RO" sz="2000" dirty="0" err="1"/>
              <a:t>agenţi</a:t>
            </a:r>
            <a:r>
              <a:rPr lang="ro-RO" sz="2000" dirty="0"/>
              <a:t> </a:t>
            </a:r>
            <a:r>
              <a:rPr lang="ro-RO" sz="2000" dirty="0" err="1"/>
              <a:t>antimicrobieni</a:t>
            </a:r>
            <a:r>
              <a:rPr lang="ro-RO" sz="2000" dirty="0"/>
              <a:t> se pot folosi ca </a:t>
            </a:r>
            <a:r>
              <a:rPr lang="ro-RO" sz="2400" b="1" dirty="0" err="1">
                <a:solidFill>
                  <a:srgbClr val="FFFF00"/>
                </a:solidFill>
              </a:rPr>
              <a:t>prezervanţi</a:t>
            </a:r>
            <a:r>
              <a:rPr lang="ro-RO" sz="2000" dirty="0"/>
              <a:t>, în scopul distrugerii sau inhibării dezvoltării microbiene din medicamente, seruri, vaccinuri, </a:t>
            </a:r>
            <a:r>
              <a:rPr lang="ro-RO" sz="2000" dirty="0" err="1"/>
              <a:t>colire</a:t>
            </a:r>
            <a:r>
              <a:rPr lang="ro-RO" sz="2000" dirty="0"/>
              <a:t> şi alimente. În acest fel sunt prevenite degradarea medicamentelor, alimentelor, precum şi transmiterea </a:t>
            </a:r>
            <a:r>
              <a:rPr lang="ro-RO" sz="2000" dirty="0" err="1"/>
              <a:t>infecţiilor</a:t>
            </a:r>
            <a:r>
              <a:rPr lang="ro-RO" sz="2000" dirty="0"/>
              <a:t> prin acestea.</a:t>
            </a:r>
            <a:endParaRPr lang="en-US" sz="2000" dirty="0"/>
          </a:p>
          <a:p>
            <a:pPr>
              <a:buClr>
                <a:schemeClr val="tx2"/>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4415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1143000"/>
          </a:xfrm>
        </p:spPr>
        <p:txBody>
          <a:bodyPr/>
          <a:lstStyle/>
          <a:p>
            <a:r>
              <a:rPr lang="ro-RO" dirty="0"/>
              <a:t>Metode de sterilizare</a:t>
            </a:r>
            <a:endParaRPr lang="en-US" dirty="0"/>
          </a:p>
        </p:txBody>
      </p:sp>
      <p:graphicFrame>
        <p:nvGraphicFramePr>
          <p:cNvPr id="4" name="Content Placeholder 3"/>
          <p:cNvGraphicFramePr>
            <a:graphicFrameLocks noGrp="1"/>
          </p:cNvGraphicFramePr>
          <p:nvPr>
            <p:ph idx="1"/>
          </p:nvPr>
        </p:nvGraphicFramePr>
        <p:xfrm>
          <a:off x="1828800" y="8382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988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pPr>
              <a:defRPr/>
            </a:pPr>
            <a:r>
              <a:rPr lang="ro-RO" dirty="0"/>
              <a:t>STERILIZAREA CU CĂLDURĂ USCATĂ</a:t>
            </a:r>
            <a:endParaRPr lang="en-US" dirty="0"/>
          </a:p>
        </p:txBody>
      </p:sp>
      <p:pic>
        <p:nvPicPr>
          <p:cNvPr id="5123" name="Picture 3" descr="Sterilizarea ansei.jpg"/>
          <p:cNvPicPr>
            <a:picLocks noChangeAspect="1"/>
          </p:cNvPicPr>
          <p:nvPr/>
        </p:nvPicPr>
        <p:blipFill>
          <a:blip r:embed="rId3">
            <a:extLst>
              <a:ext uri="{28A0092B-C50C-407E-A947-70E740481C1C}">
                <a14:useLocalDpi xmlns:a14="http://schemas.microsoft.com/office/drawing/2010/main" val="0"/>
              </a:ext>
            </a:extLst>
          </a:blip>
          <a:srcRect b="56250"/>
          <a:stretch>
            <a:fillRect/>
          </a:stretch>
        </p:blipFill>
        <p:spPr bwMode="auto">
          <a:xfrm>
            <a:off x="1952626" y="1214439"/>
            <a:ext cx="32813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Sterilizarea ansei.jpg"/>
          <p:cNvPicPr>
            <a:picLocks noChangeAspect="1"/>
          </p:cNvPicPr>
          <p:nvPr/>
        </p:nvPicPr>
        <p:blipFill>
          <a:blip r:embed="rId4">
            <a:extLst>
              <a:ext uri="{28A0092B-C50C-407E-A947-70E740481C1C}">
                <a14:useLocalDpi xmlns:a14="http://schemas.microsoft.com/office/drawing/2010/main" val="0"/>
              </a:ext>
            </a:extLst>
          </a:blip>
          <a:srcRect t="43750" b="13165"/>
          <a:stretch>
            <a:fillRect/>
          </a:stretch>
        </p:blipFill>
        <p:spPr bwMode="auto">
          <a:xfrm>
            <a:off x="1738313" y="4286250"/>
            <a:ext cx="28559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Etuva.jpg"/>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57801" y="1066800"/>
            <a:ext cx="4176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terilizarea ansei.jpg"/>
          <p:cNvPicPr>
            <a:picLocks noChangeAspect="1"/>
          </p:cNvPicPr>
          <p:nvPr/>
        </p:nvPicPr>
        <p:blipFill>
          <a:blip r:embed="rId4">
            <a:extLst>
              <a:ext uri="{28A0092B-C50C-407E-A947-70E740481C1C}">
                <a14:useLocalDpi xmlns:a14="http://schemas.microsoft.com/office/drawing/2010/main" val="0"/>
              </a:ext>
            </a:extLst>
          </a:blip>
          <a:srcRect t="86835"/>
          <a:stretch>
            <a:fillRect/>
          </a:stretch>
        </p:blipFill>
        <p:spPr bwMode="auto">
          <a:xfrm>
            <a:off x="4667251" y="5929313"/>
            <a:ext cx="28559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7"/>
          <p:cNvSpPr txBox="1">
            <a:spLocks noChangeArrowheads="1"/>
          </p:cNvSpPr>
          <p:nvPr/>
        </p:nvSpPr>
        <p:spPr bwMode="auto">
          <a:xfrm>
            <a:off x="8016876" y="1371600"/>
            <a:ext cx="2651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b="1">
                <a:latin typeface="Book Antiqua" panose="02040602050305030304" pitchFamily="18" charset="0"/>
              </a:rPr>
              <a:t>ETUVA</a:t>
            </a:r>
            <a:endParaRPr lang="en-US" b="1">
              <a:latin typeface="Book Antiqua" panose="02040602050305030304" pitchFamily="18" charset="0"/>
            </a:endParaRPr>
          </a:p>
        </p:txBody>
      </p:sp>
      <p:sp>
        <p:nvSpPr>
          <p:cNvPr id="5129" name="TextBox 8"/>
          <p:cNvSpPr txBox="1">
            <a:spLocks noChangeArrowheads="1"/>
          </p:cNvSpPr>
          <p:nvPr/>
        </p:nvSpPr>
        <p:spPr bwMode="auto">
          <a:xfrm>
            <a:off x="4648200" y="5105401"/>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t>Sterilizarea ansei </a:t>
            </a:r>
          </a:p>
          <a:p>
            <a:pPr algn="ctr" eaLnBrk="1" hangingPunct="1"/>
            <a:r>
              <a:rPr lang="ro-RO"/>
              <a:t>la bec Bunsen</a:t>
            </a:r>
          </a:p>
        </p:txBody>
      </p:sp>
      <p:sp>
        <p:nvSpPr>
          <p:cNvPr id="5130" name="TextBox 9"/>
          <p:cNvSpPr txBox="1">
            <a:spLocks noChangeArrowheads="1"/>
          </p:cNvSpPr>
          <p:nvPr/>
        </p:nvSpPr>
        <p:spPr bwMode="auto">
          <a:xfrm>
            <a:off x="7696200" y="6488114"/>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a:t>Sterilizator pentru anse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72DA5CA-883C-4F68-9068-A976A933FC10}"/>
              </a:ext>
            </a:extLst>
          </p:cNvPr>
          <p:cNvSpPr>
            <a:spLocks noGrp="1"/>
          </p:cNvSpPr>
          <p:nvPr>
            <p:ph type="title"/>
          </p:nvPr>
        </p:nvSpPr>
        <p:spPr/>
        <p:txBody>
          <a:bodyPr/>
          <a:lstStyle/>
          <a:p>
            <a:r>
              <a:rPr lang="ro-RO" dirty="0"/>
              <a:t>Sterilizarea prin flambare</a:t>
            </a:r>
          </a:p>
        </p:txBody>
      </p:sp>
      <p:pic>
        <p:nvPicPr>
          <p:cNvPr id="4" name="Media online 3" title="Using Innoculating Loops Safely | Biology Minute">
            <a:hlinkClick r:id="" action="ppaction://media"/>
            <a:extLst>
              <a:ext uri="{FF2B5EF4-FFF2-40B4-BE49-F238E27FC236}">
                <a16:creationId xmlns:a16="http://schemas.microsoft.com/office/drawing/2014/main" id="{22CE062D-9D91-433E-BBB9-8E8D29479B00}"/>
              </a:ext>
            </a:extLst>
          </p:cNvPr>
          <p:cNvPicPr>
            <a:picLocks noRot="1" noChangeAspect="1"/>
          </p:cNvPicPr>
          <p:nvPr>
            <a:videoFile r:link="rId1"/>
          </p:nvPr>
        </p:nvPicPr>
        <p:blipFill>
          <a:blip r:embed="rId3"/>
          <a:stretch>
            <a:fillRect/>
          </a:stretch>
        </p:blipFill>
        <p:spPr>
          <a:xfrm>
            <a:off x="1837281" y="1754256"/>
            <a:ext cx="8517437" cy="4791058"/>
          </a:xfrm>
          <a:prstGeom prst="rect">
            <a:avLst/>
          </a:prstGeom>
        </p:spPr>
      </p:pic>
    </p:spTree>
    <p:extLst>
      <p:ext uri="{BB962C8B-B14F-4D97-AF65-F5344CB8AC3E}">
        <p14:creationId xmlns:p14="http://schemas.microsoft.com/office/powerpoint/2010/main" val="11087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1414"/>
            <a:ext cx="8686800" cy="838200"/>
          </a:xfrm>
        </p:spPr>
        <p:txBody>
          <a:bodyPr>
            <a:normAutofit/>
          </a:bodyPr>
          <a:lstStyle/>
          <a:p>
            <a:pPr>
              <a:defRPr/>
            </a:pPr>
            <a:r>
              <a:rPr lang="ro-RO" dirty="0"/>
              <a:t>STERILIZAREA CU </a:t>
            </a:r>
            <a:r>
              <a:rPr lang="ro-RO" dirty="0" err="1"/>
              <a:t>CĂLDURă</a:t>
            </a:r>
            <a:r>
              <a:rPr lang="ro-RO" dirty="0"/>
              <a:t> </a:t>
            </a:r>
            <a:r>
              <a:rPr lang="ro-RO" dirty="0" err="1"/>
              <a:t>UMEDă</a:t>
            </a:r>
            <a:endParaRPr lang="en-US" dirty="0"/>
          </a:p>
        </p:txBody>
      </p:sp>
      <p:pic>
        <p:nvPicPr>
          <p:cNvPr id="6147" name="Picture 3" descr="Autoclavare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247775"/>
            <a:ext cx="398621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6" y="1419226"/>
            <a:ext cx="405447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Autoclavare - 2.jpg"/>
          <p:cNvPicPr>
            <a:picLocks noChangeAspect="1"/>
          </p:cNvPicPr>
          <p:nvPr/>
        </p:nvPicPr>
        <p:blipFill>
          <a:blip r:embed="rId5" cstate="print">
            <a:extLst>
              <a:ext uri="{28A0092B-C50C-407E-A947-70E740481C1C}">
                <a14:useLocalDpi xmlns:a14="http://schemas.microsoft.com/office/drawing/2010/main" val="0"/>
              </a:ext>
            </a:extLst>
          </a:blip>
          <a:srcRect b="34045"/>
          <a:stretch>
            <a:fillRect/>
          </a:stretch>
        </p:blipFill>
        <p:spPr bwMode="auto">
          <a:xfrm>
            <a:off x="2435226" y="4572001"/>
            <a:ext cx="33750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F13359-779F-45C9-B46E-5C00BBDD2A7E}"/>
              </a:ext>
            </a:extLst>
          </p:cNvPr>
          <p:cNvSpPr>
            <a:spLocks noGrp="1"/>
          </p:cNvSpPr>
          <p:nvPr>
            <p:ph type="title"/>
          </p:nvPr>
        </p:nvSpPr>
        <p:spPr/>
        <p:txBody>
          <a:bodyPr/>
          <a:lstStyle/>
          <a:p>
            <a:r>
              <a:rPr lang="ro-RO" dirty="0"/>
              <a:t>Sterilizarea prin </a:t>
            </a:r>
            <a:r>
              <a:rPr lang="ro-RO" dirty="0" err="1"/>
              <a:t>autoclavare</a:t>
            </a:r>
            <a:endParaRPr lang="ro-RO" dirty="0"/>
          </a:p>
        </p:txBody>
      </p:sp>
      <p:pic>
        <p:nvPicPr>
          <p:cNvPr id="4" name="Media online 3" title="Understanding Steam Sterilization">
            <a:hlinkClick r:id="" action="ppaction://media"/>
            <a:extLst>
              <a:ext uri="{FF2B5EF4-FFF2-40B4-BE49-F238E27FC236}">
                <a16:creationId xmlns:a16="http://schemas.microsoft.com/office/drawing/2014/main" id="{AA479EF9-27B6-4CD7-A32C-A41C341981A2}"/>
              </a:ext>
            </a:extLst>
          </p:cNvPr>
          <p:cNvPicPr>
            <a:picLocks noRot="1" noChangeAspect="1"/>
          </p:cNvPicPr>
          <p:nvPr>
            <a:videoFile r:link="rId1"/>
          </p:nvPr>
        </p:nvPicPr>
        <p:blipFill>
          <a:blip r:embed="rId3"/>
          <a:stretch>
            <a:fillRect/>
          </a:stretch>
        </p:blipFill>
        <p:spPr>
          <a:xfrm>
            <a:off x="732182" y="1933161"/>
            <a:ext cx="8332305" cy="4686922"/>
          </a:xfrm>
          <a:prstGeom prst="rect">
            <a:avLst/>
          </a:prstGeom>
        </p:spPr>
      </p:pic>
    </p:spTree>
    <p:extLst>
      <p:ext uri="{BB962C8B-B14F-4D97-AF65-F5344CB8AC3E}">
        <p14:creationId xmlns:p14="http://schemas.microsoft.com/office/powerpoint/2010/main" val="32565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524000" y="152401"/>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sz="2800" b="1" dirty="0">
                <a:solidFill>
                  <a:srgbClr val="92D050"/>
                </a:solidFill>
                <a:effectLst>
                  <a:outerShdw blurRad="38100" dist="38100" dir="2700000" algn="tl">
                    <a:srgbClr val="000000">
                      <a:alpha val="43137"/>
                    </a:srgbClr>
                  </a:outerShdw>
                </a:effectLst>
                <a:cs typeface="Arial" panose="020B0604020202020204" pitchFamily="34" charset="0"/>
              </a:rPr>
              <a:t>STERILIZAREA </a:t>
            </a:r>
          </a:p>
          <a:p>
            <a:pPr algn="ctr" eaLnBrk="1" hangingPunct="1"/>
            <a:r>
              <a:rPr lang="ro-RO" sz="2800" b="1" dirty="0">
                <a:solidFill>
                  <a:srgbClr val="92D050"/>
                </a:solidFill>
                <a:effectLst>
                  <a:outerShdw blurRad="38100" dist="38100" dir="2700000" algn="tl">
                    <a:srgbClr val="000000">
                      <a:alpha val="43137"/>
                    </a:srgbClr>
                  </a:outerShdw>
                </a:effectLst>
                <a:cs typeface="Arial" panose="020B0604020202020204" pitchFamily="34" charset="0"/>
              </a:rPr>
              <a:t>PRIN FILTRARE</a:t>
            </a:r>
            <a:endParaRPr lang="en-US" sz="2800" b="1" dirty="0">
              <a:solidFill>
                <a:srgbClr val="92D050"/>
              </a:solidFill>
              <a:effectLst>
                <a:outerShdw blurRad="38100" dist="38100" dir="2700000" algn="tl">
                  <a:srgbClr val="000000">
                    <a:alpha val="43137"/>
                  </a:srgbClr>
                </a:outerShdw>
              </a:effectLst>
              <a:cs typeface="Arial" panose="020B0604020202020204" pitchFamily="34" charset="0"/>
            </a:endParaRPr>
          </a:p>
        </p:txBody>
      </p:sp>
      <p:pic>
        <p:nvPicPr>
          <p:cNvPr id="7171" name="Picture 9" descr="Sterilizare - Filtrare Millip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1814" y="357189"/>
            <a:ext cx="2928937"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Filtrare - principiu.jpg"/>
          <p:cNvPicPr>
            <a:picLocks noChangeAspect="1"/>
          </p:cNvPicPr>
          <p:nvPr/>
        </p:nvPicPr>
        <p:blipFill>
          <a:blip r:embed="rId4">
            <a:extLst>
              <a:ext uri="{28A0092B-C50C-407E-A947-70E740481C1C}">
                <a14:useLocalDpi xmlns:a14="http://schemas.microsoft.com/office/drawing/2010/main" val="0"/>
              </a:ext>
            </a:extLst>
          </a:blip>
          <a:srcRect t="23595"/>
          <a:stretch>
            <a:fillRect/>
          </a:stretch>
        </p:blipFill>
        <p:spPr bwMode="auto">
          <a:xfrm>
            <a:off x="2024063" y="1357314"/>
            <a:ext cx="3554412"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017714" y="4059238"/>
            <a:ext cx="714375"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74" name="Group 13"/>
          <p:cNvGrpSpPr>
            <a:grpSpLocks/>
          </p:cNvGrpSpPr>
          <p:nvPr/>
        </p:nvGrpSpPr>
        <p:grpSpPr bwMode="auto">
          <a:xfrm>
            <a:off x="6662738" y="3884614"/>
            <a:ext cx="3433762" cy="2687637"/>
            <a:chOff x="5138956" y="3883936"/>
            <a:chExt cx="3433572" cy="2688336"/>
          </a:xfrm>
        </p:grpSpPr>
        <p:pic>
          <p:nvPicPr>
            <p:cNvPr id="7175" name="Picture 8" descr="Filtrare - aparatur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956" y="3883936"/>
              <a:ext cx="3433572" cy="268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215152" y="5714799"/>
              <a:ext cx="857203" cy="21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Filtrarea - membran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375" y="428625"/>
            <a:ext cx="292893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Group 16"/>
          <p:cNvGrpSpPr>
            <a:grpSpLocks/>
          </p:cNvGrpSpPr>
          <p:nvPr/>
        </p:nvGrpSpPr>
        <p:grpSpPr bwMode="auto">
          <a:xfrm>
            <a:off x="1738314" y="1643063"/>
            <a:ext cx="4643437" cy="4489450"/>
            <a:chOff x="214282" y="1428736"/>
            <a:chExt cx="3822192" cy="3846576"/>
          </a:xfrm>
        </p:grpSpPr>
        <p:pic>
          <p:nvPicPr>
            <p:cNvPr id="8201" name="Picture 10" descr="Filtrarea - membrana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282" y="1428736"/>
              <a:ext cx="3822192" cy="384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468395" y="1521228"/>
              <a:ext cx="714783" cy="214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196" name="Group 17"/>
          <p:cNvGrpSpPr>
            <a:grpSpLocks/>
          </p:cNvGrpSpPr>
          <p:nvPr/>
        </p:nvGrpSpPr>
        <p:grpSpPr bwMode="auto">
          <a:xfrm>
            <a:off x="6891338" y="3429000"/>
            <a:ext cx="2705100" cy="3155950"/>
            <a:chOff x="5368070" y="3429000"/>
            <a:chExt cx="2704392" cy="3156390"/>
          </a:xfrm>
        </p:grpSpPr>
        <p:pic>
          <p:nvPicPr>
            <p:cNvPr id="8199" name="Picture 5" descr="Filtrarea - membrana cu colonii.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8070" y="3429000"/>
              <a:ext cx="2704392" cy="315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407747" y="5858214"/>
              <a:ext cx="664989" cy="214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p:nvPr/>
        </p:nvSpPr>
        <p:spPr>
          <a:xfrm>
            <a:off x="6821489" y="2703514"/>
            <a:ext cx="714375"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3"/>
          <p:cNvSpPr txBox="1">
            <a:spLocks noChangeArrowheads="1"/>
          </p:cNvSpPr>
          <p:nvPr/>
        </p:nvSpPr>
        <p:spPr bwMode="auto">
          <a:xfrm>
            <a:off x="1524000" y="152401"/>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o-RO" sz="2800" b="1" dirty="0">
                <a:solidFill>
                  <a:srgbClr val="92D050"/>
                </a:solidFill>
                <a:effectLst>
                  <a:outerShdw blurRad="38100" dist="38100" dir="2700000" algn="tl">
                    <a:srgbClr val="000000">
                      <a:alpha val="43137"/>
                    </a:srgbClr>
                  </a:outerShdw>
                </a:effectLst>
                <a:cs typeface="Arial" panose="020B0604020202020204" pitchFamily="34" charset="0"/>
              </a:rPr>
              <a:t>STERILIZAREA </a:t>
            </a:r>
          </a:p>
          <a:p>
            <a:pPr algn="ctr" eaLnBrk="1" hangingPunct="1"/>
            <a:r>
              <a:rPr lang="ro-RO" sz="2800" b="1" dirty="0">
                <a:solidFill>
                  <a:srgbClr val="92D050"/>
                </a:solidFill>
                <a:effectLst>
                  <a:outerShdw blurRad="38100" dist="38100" dir="2700000" algn="tl">
                    <a:srgbClr val="000000">
                      <a:alpha val="43137"/>
                    </a:srgbClr>
                  </a:outerShdw>
                </a:effectLst>
                <a:cs typeface="Arial" panose="020B0604020202020204" pitchFamily="34" charset="0"/>
              </a:rPr>
              <a:t>PRIN FILTRARE</a:t>
            </a:r>
            <a:endParaRPr lang="en-US" sz="2800" b="1" dirty="0">
              <a:solidFill>
                <a:srgbClr val="92D050"/>
              </a:solidFill>
              <a:effectLst>
                <a:outerShdw blurRad="38100" dist="38100" dir="2700000" algn="tl">
                  <a:srgbClr val="000000">
                    <a:alpha val="43137"/>
                  </a:srgbClr>
                </a:outerShdw>
              </a:effectLst>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519" y="-609600"/>
            <a:ext cx="7772400" cy="1676400"/>
          </a:xfrm>
        </p:spPr>
        <p:txBody>
          <a:bodyPr/>
          <a:lstStyle/>
          <a:p>
            <a:pPr>
              <a:defRPr/>
            </a:pPr>
            <a:r>
              <a:rPr lang="ro-RO" dirty="0"/>
              <a:t>Dezinfectanți</a:t>
            </a:r>
            <a:endParaRPr lang="en-US" dirty="0"/>
          </a:p>
        </p:txBody>
      </p:sp>
      <p:sp>
        <p:nvSpPr>
          <p:cNvPr id="9219" name="TextBox 5"/>
          <p:cNvSpPr txBox="1">
            <a:spLocks noChangeArrowheads="1"/>
          </p:cNvSpPr>
          <p:nvPr/>
        </p:nvSpPr>
        <p:spPr bwMode="auto">
          <a:xfrm>
            <a:off x="1988344" y="1447801"/>
            <a:ext cx="8286750"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vi-VN" dirty="0">
                <a:latin typeface="Times New Roman" panose="02020603050405020304" pitchFamily="18" charset="0"/>
              </a:rPr>
              <a:t>1) să aibă o puternică acţiune antimicrobiană în concentraţii relativ reduse;</a:t>
            </a:r>
          </a:p>
          <a:p>
            <a:pPr eaLnBrk="1" hangingPunct="1">
              <a:lnSpc>
                <a:spcPct val="150000"/>
              </a:lnSpc>
            </a:pPr>
            <a:r>
              <a:rPr lang="vi-VN" dirty="0">
                <a:latin typeface="Times New Roman" panose="02020603050405020304" pitchFamily="18" charset="0"/>
              </a:rPr>
              <a:t>2) să prezinte un grad înalt de solubilitate în apă;</a:t>
            </a:r>
          </a:p>
          <a:p>
            <a:pPr eaLnBrk="1" hangingPunct="1">
              <a:lnSpc>
                <a:spcPct val="150000"/>
              </a:lnSpc>
            </a:pPr>
            <a:r>
              <a:rPr lang="vi-VN" dirty="0">
                <a:latin typeface="Times New Roman" panose="02020603050405020304" pitchFamily="18" charset="0"/>
              </a:rPr>
              <a:t>3) să aibă stabilitate în timp, sub formă activă (remanenţă);</a:t>
            </a:r>
          </a:p>
          <a:p>
            <a:pPr eaLnBrk="1" hangingPunct="1">
              <a:lnSpc>
                <a:spcPct val="150000"/>
              </a:lnSpc>
            </a:pPr>
            <a:r>
              <a:rPr lang="vi-VN" dirty="0">
                <a:latin typeface="Times New Roman" panose="02020603050405020304" pitchFamily="18" charset="0"/>
              </a:rPr>
              <a:t>4) să nu fie toxic pentru organismul uman, chiar în aplicaţii externe;</a:t>
            </a:r>
          </a:p>
          <a:p>
            <a:pPr eaLnBrk="1" hangingPunct="1">
              <a:lnSpc>
                <a:spcPct val="150000"/>
              </a:lnSpc>
            </a:pPr>
            <a:r>
              <a:rPr lang="vi-VN" dirty="0">
                <a:latin typeface="Times New Roman" panose="02020603050405020304" pitchFamily="18" charset="0"/>
              </a:rPr>
              <a:t>5) să nu se combine cu materii organice de pe tegumente care să-l inactiveze;</a:t>
            </a:r>
          </a:p>
          <a:p>
            <a:pPr eaLnBrk="1" hangingPunct="1">
              <a:lnSpc>
                <a:spcPct val="150000"/>
              </a:lnSpc>
            </a:pPr>
            <a:r>
              <a:rPr lang="vi-VN" dirty="0">
                <a:latin typeface="Times New Roman" panose="02020603050405020304" pitchFamily="18" charset="0"/>
              </a:rPr>
              <a:t>6) să-şi exercite efectele bactericide cu intensitate apropiată atât la temperatura camerei cât şi la temperatura corpului uman;</a:t>
            </a:r>
          </a:p>
          <a:p>
            <a:pPr eaLnBrk="1" hangingPunct="1">
              <a:lnSpc>
                <a:spcPct val="150000"/>
              </a:lnSpc>
            </a:pPr>
            <a:r>
              <a:rPr lang="vi-VN" dirty="0">
                <a:latin typeface="Times New Roman" panose="02020603050405020304" pitchFamily="18" charset="0"/>
              </a:rPr>
              <a:t>7) să aibă capacitate mare de penetrare;</a:t>
            </a:r>
          </a:p>
          <a:p>
            <a:pPr eaLnBrk="1" hangingPunct="1">
              <a:lnSpc>
                <a:spcPct val="150000"/>
              </a:lnSpc>
            </a:pPr>
            <a:r>
              <a:rPr lang="vi-VN" dirty="0">
                <a:latin typeface="Times New Roman" panose="02020603050405020304" pitchFamily="18" charset="0"/>
              </a:rPr>
              <a:t>8) să nu degajeze un miros neplăcut, pe cât posibil;</a:t>
            </a:r>
          </a:p>
          <a:p>
            <a:pPr eaLnBrk="1" hangingPunct="1">
              <a:lnSpc>
                <a:spcPct val="150000"/>
              </a:lnSpc>
            </a:pPr>
            <a:r>
              <a:rPr lang="vi-VN" dirty="0">
                <a:latin typeface="Times New Roman" panose="02020603050405020304" pitchFamily="18" charset="0"/>
              </a:rPr>
              <a:t>9) să aibă un cost relativ scăzut.</a:t>
            </a:r>
          </a:p>
          <a:p>
            <a:pPr eaLnBrk="1" hangingPunct="1">
              <a:lnSpc>
                <a:spcPct val="150000"/>
              </a:lnSpc>
            </a:pPr>
            <a:endParaRPr lang="en-US" dirty="0">
              <a:latin typeface="Book Antiqua" panose="02040602050305030304" pitchFamily="18" charset="0"/>
            </a:endParaRPr>
          </a:p>
        </p:txBody>
      </p:sp>
      <p:sp>
        <p:nvSpPr>
          <p:cNvPr id="9220" name="TextBox 6"/>
          <p:cNvSpPr txBox="1">
            <a:spLocks noChangeArrowheads="1"/>
          </p:cNvSpPr>
          <p:nvPr/>
        </p:nvSpPr>
        <p:spPr bwMode="auto">
          <a:xfrm>
            <a:off x="2131219" y="694532"/>
            <a:ext cx="8072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b="1" dirty="0">
                <a:solidFill>
                  <a:srgbClr val="FFFF00"/>
                </a:solidFill>
                <a:effectLst>
                  <a:outerShdw blurRad="38100" dist="38100" dir="2700000" algn="tl">
                    <a:srgbClr val="000000">
                      <a:alpha val="43137"/>
                    </a:srgbClr>
                  </a:outerShdw>
                </a:effectLst>
                <a:latin typeface="Times New Roman" panose="02020603050405020304" pitchFamily="18" charset="0"/>
              </a:rPr>
              <a:t>CONDIŢIILE GENERALE PE CARE TREBUIE SĂ LE ÎNDEPLINEASCĂ UN AGENT CHIMIC DEZINFECTANT</a:t>
            </a:r>
          </a:p>
          <a:p>
            <a:pPr eaLnBrk="1" hangingPunct="1"/>
            <a:endParaRPr lang="en-US" b="1" dirty="0">
              <a:solidFill>
                <a:srgbClr val="FFFF00"/>
              </a:solidFill>
              <a:effectLst>
                <a:outerShdw blurRad="38100" dist="38100" dir="2700000" algn="tl">
                  <a:srgbClr val="000000">
                    <a:alpha val="43137"/>
                  </a:srgbClr>
                </a:outerShdw>
              </a:effectLst>
              <a:latin typeface="Book Antiqua" panose="0204060205030503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1462"/>
            <a:ext cx="8686800" cy="838200"/>
          </a:xfrm>
        </p:spPr>
        <p:txBody>
          <a:bodyPr>
            <a:normAutofit/>
          </a:bodyPr>
          <a:lstStyle/>
          <a:p>
            <a:pPr eaLnBrk="1" hangingPunct="1">
              <a:defRPr/>
            </a:pPr>
            <a:r>
              <a:rPr lang="ro-RO" dirty="0"/>
              <a:t>ANTISEPTICE ŞI DEZINFECTANTE</a:t>
            </a:r>
            <a:endParaRPr lang="en-US" dirty="0"/>
          </a:p>
        </p:txBody>
      </p:sp>
      <p:graphicFrame>
        <p:nvGraphicFramePr>
          <p:cNvPr id="4" name="Content Placeholder 3"/>
          <p:cNvGraphicFramePr>
            <a:graphicFrameLocks noGrp="1"/>
          </p:cNvGraphicFramePr>
          <p:nvPr>
            <p:ph idx="1"/>
          </p:nvPr>
        </p:nvGraphicFramePr>
        <p:xfrm>
          <a:off x="1952626" y="678421"/>
          <a:ext cx="8643939" cy="6423411"/>
        </p:xfrm>
        <a:graphic>
          <a:graphicData uri="http://schemas.openxmlformats.org/drawingml/2006/table">
            <a:tbl>
              <a:tblPr>
                <a:tableStyleId>{5940675A-B579-460E-94D1-54222C63F5DA}</a:tableStyleId>
              </a:tblPr>
              <a:tblGrid>
                <a:gridCol w="2881313">
                  <a:extLst>
                    <a:ext uri="{9D8B030D-6E8A-4147-A177-3AD203B41FA5}">
                      <a16:colId xmlns:a16="http://schemas.microsoft.com/office/drawing/2014/main" val="20000"/>
                    </a:ext>
                  </a:extLst>
                </a:gridCol>
                <a:gridCol w="2881313">
                  <a:extLst>
                    <a:ext uri="{9D8B030D-6E8A-4147-A177-3AD203B41FA5}">
                      <a16:colId xmlns:a16="http://schemas.microsoft.com/office/drawing/2014/main" val="20001"/>
                    </a:ext>
                  </a:extLst>
                </a:gridCol>
                <a:gridCol w="2881313">
                  <a:extLst>
                    <a:ext uri="{9D8B030D-6E8A-4147-A177-3AD203B41FA5}">
                      <a16:colId xmlns:a16="http://schemas.microsoft.com/office/drawing/2014/main" val="20002"/>
                    </a:ext>
                  </a:extLst>
                </a:gridCol>
              </a:tblGrid>
              <a:tr h="214307">
                <a:tc>
                  <a:txBody>
                    <a:bodyPr/>
                    <a:lstStyle/>
                    <a:p>
                      <a:pPr algn="ctr"/>
                      <a:r>
                        <a:rPr lang="ro-RO" sz="1200" b="1" dirty="0">
                          <a:solidFill>
                            <a:srgbClr val="FFFF00"/>
                          </a:solidFill>
                          <a:latin typeface="Arial" pitchFamily="34" charset="0"/>
                          <a:cs typeface="Arial" pitchFamily="34" charset="0"/>
                        </a:rPr>
                        <a:t>Agent chimic</a:t>
                      </a:r>
                      <a:endParaRPr lang="en-US" sz="1200" b="1" dirty="0">
                        <a:solidFill>
                          <a:srgbClr val="FFFF00"/>
                        </a:solidFill>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1200" b="1" dirty="0">
                          <a:solidFill>
                            <a:srgbClr val="FFFF00"/>
                          </a:solidFill>
                          <a:latin typeface="Arial" pitchFamily="34" charset="0"/>
                          <a:cs typeface="Arial" pitchFamily="34" charset="0"/>
                        </a:rPr>
                        <a:t>Acțiune</a:t>
                      </a:r>
                      <a:endParaRPr lang="en-US" sz="1200" b="1" dirty="0">
                        <a:solidFill>
                          <a:srgbClr val="FFFF00"/>
                        </a:solidFill>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1200" b="1" dirty="0">
                          <a:solidFill>
                            <a:srgbClr val="FFFF00"/>
                          </a:solidFill>
                          <a:latin typeface="Arial" pitchFamily="34" charset="0"/>
                          <a:cs typeface="Arial" pitchFamily="34" charset="0"/>
                        </a:rPr>
                        <a:t>Utilizări</a:t>
                      </a:r>
                      <a:endParaRPr lang="en-US" sz="1200" b="1" dirty="0">
                        <a:solidFill>
                          <a:srgbClr val="FFFF00"/>
                        </a:solidFill>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7184">
                <a:tc>
                  <a:txBody>
                    <a:bodyPr/>
                    <a:lstStyle/>
                    <a:p>
                      <a:r>
                        <a:rPr lang="ro-RO" sz="1200" b="1" dirty="0">
                          <a:latin typeface="Arial" pitchFamily="34" charset="0"/>
                          <a:cs typeface="Arial" pitchFamily="34" charset="0"/>
                        </a:rPr>
                        <a:t>Alcool etilic</a:t>
                      </a:r>
                      <a:r>
                        <a:rPr lang="en-US" sz="1200" b="1" dirty="0">
                          <a:latin typeface="Arial" pitchFamily="34" charset="0"/>
                          <a:cs typeface="Arial" pitchFamily="34" charset="0"/>
                        </a:rPr>
                        <a:t> (50-70%)</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b="1" dirty="0">
                          <a:latin typeface="Arial" pitchFamily="34" charset="0"/>
                          <a:cs typeface="Arial" pitchFamily="34" charset="0"/>
                        </a:rPr>
                        <a:t>Denatur</a:t>
                      </a:r>
                      <a:r>
                        <a:rPr lang="ro-RO" sz="1200" b="1" dirty="0" err="1">
                          <a:latin typeface="Arial" pitchFamily="34" charset="0"/>
                          <a:cs typeface="Arial" pitchFamily="34" charset="0"/>
                        </a:rPr>
                        <a:t>area</a:t>
                      </a:r>
                      <a:r>
                        <a:rPr lang="de-DE" sz="1200" b="1" dirty="0">
                          <a:latin typeface="Arial" pitchFamily="34" charset="0"/>
                          <a:cs typeface="Arial" pitchFamily="34" charset="0"/>
                        </a:rPr>
                        <a:t> protein</a:t>
                      </a:r>
                      <a:r>
                        <a:rPr lang="ro-RO" sz="1200" b="1" dirty="0" err="1">
                          <a:latin typeface="Arial" pitchFamily="34" charset="0"/>
                          <a:cs typeface="Arial" pitchFamily="34" charset="0"/>
                        </a:rPr>
                        <a:t>elor</a:t>
                      </a:r>
                      <a:r>
                        <a:rPr lang="ro-RO" sz="1200" b="1" baseline="0" dirty="0">
                          <a:latin typeface="Arial" pitchFamily="34" charset="0"/>
                          <a:cs typeface="Arial" pitchFamily="34" charset="0"/>
                        </a:rPr>
                        <a:t> și </a:t>
                      </a:r>
                      <a:r>
                        <a:rPr lang="de-DE" sz="1200" b="1" dirty="0">
                          <a:latin typeface="Arial" pitchFamily="34" charset="0"/>
                          <a:cs typeface="Arial" pitchFamily="34" charset="0"/>
                        </a:rPr>
                        <a:t>solubiliz</a:t>
                      </a:r>
                      <a:r>
                        <a:rPr lang="ro-RO" sz="1200" b="1" dirty="0" err="1">
                          <a:latin typeface="Arial" pitchFamily="34" charset="0"/>
                          <a:cs typeface="Arial" pitchFamily="34" charset="0"/>
                        </a:rPr>
                        <a:t>area</a:t>
                      </a:r>
                      <a:r>
                        <a:rPr lang="de-DE" sz="1200" b="1" dirty="0">
                          <a:latin typeface="Arial" pitchFamily="34" charset="0"/>
                          <a:cs typeface="Arial" pitchFamily="34" charset="0"/>
                        </a:rPr>
                        <a:t> lipid</a:t>
                      </a:r>
                      <a:r>
                        <a:rPr lang="ro-RO" sz="1200" b="1" dirty="0" err="1">
                          <a:latin typeface="Arial" pitchFamily="34" charset="0"/>
                          <a:cs typeface="Arial" pitchFamily="34" charset="0"/>
                        </a:rPr>
                        <a:t>elor</a:t>
                      </a:r>
                      <a:endParaRPr lang="de-DE"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Antiseptic </a:t>
                      </a:r>
                      <a:r>
                        <a:rPr lang="ro-RO" sz="1200" b="1" dirty="0">
                          <a:latin typeface="Arial" pitchFamily="34" charset="0"/>
                          <a:cs typeface="Arial" pitchFamily="34" charset="0"/>
                        </a:rPr>
                        <a:t>utilizat pentru piele</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7184">
                <a:tc>
                  <a:txBody>
                    <a:bodyPr/>
                    <a:lstStyle/>
                    <a:p>
                      <a:r>
                        <a:rPr lang="en-US" sz="1200" b="1" dirty="0">
                          <a:latin typeface="Arial" pitchFamily="34" charset="0"/>
                          <a:cs typeface="Arial" pitchFamily="34" charset="0"/>
                        </a:rPr>
                        <a:t>I</a:t>
                      </a:r>
                      <a:r>
                        <a:rPr lang="ro-RO" sz="1200" b="1" dirty="0">
                          <a:latin typeface="Arial" pitchFamily="34" charset="0"/>
                          <a:cs typeface="Arial" pitchFamily="34" charset="0"/>
                        </a:rPr>
                        <a:t>z</a:t>
                      </a:r>
                      <a:r>
                        <a:rPr lang="en-US" sz="1200" b="1" dirty="0" err="1">
                          <a:latin typeface="Arial" pitchFamily="34" charset="0"/>
                          <a:cs typeface="Arial" pitchFamily="34" charset="0"/>
                        </a:rPr>
                        <a:t>opropanol</a:t>
                      </a:r>
                      <a:r>
                        <a:rPr lang="en-US" sz="1200" b="1" dirty="0">
                          <a:latin typeface="Arial" pitchFamily="34" charset="0"/>
                          <a:cs typeface="Arial" pitchFamily="34" charset="0"/>
                        </a:rPr>
                        <a:t> (50-70%)</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b="1" dirty="0">
                          <a:latin typeface="Arial" pitchFamily="34" charset="0"/>
                          <a:cs typeface="Arial" pitchFamily="34" charset="0"/>
                        </a:rPr>
                        <a:t>Denatur</a:t>
                      </a:r>
                      <a:r>
                        <a:rPr lang="ro-RO" sz="1200" b="1" dirty="0" err="1">
                          <a:latin typeface="Arial" pitchFamily="34" charset="0"/>
                          <a:cs typeface="Arial" pitchFamily="34" charset="0"/>
                        </a:rPr>
                        <a:t>area</a:t>
                      </a:r>
                      <a:r>
                        <a:rPr lang="de-DE" sz="1200" b="1" dirty="0">
                          <a:latin typeface="Arial" pitchFamily="34" charset="0"/>
                          <a:cs typeface="Arial" pitchFamily="34" charset="0"/>
                        </a:rPr>
                        <a:t> protein</a:t>
                      </a:r>
                      <a:r>
                        <a:rPr lang="ro-RO" sz="1200" b="1" dirty="0" err="1">
                          <a:latin typeface="Arial" pitchFamily="34" charset="0"/>
                          <a:cs typeface="Arial" pitchFamily="34" charset="0"/>
                        </a:rPr>
                        <a:t>elor</a:t>
                      </a:r>
                      <a:r>
                        <a:rPr lang="ro-RO" sz="1200" b="1" baseline="0" dirty="0">
                          <a:latin typeface="Arial" pitchFamily="34" charset="0"/>
                          <a:cs typeface="Arial" pitchFamily="34" charset="0"/>
                        </a:rPr>
                        <a:t> și </a:t>
                      </a:r>
                      <a:r>
                        <a:rPr lang="de-DE" sz="1200" b="1" dirty="0">
                          <a:latin typeface="Arial" pitchFamily="34" charset="0"/>
                          <a:cs typeface="Arial" pitchFamily="34" charset="0"/>
                        </a:rPr>
                        <a:t>solubiliz</a:t>
                      </a:r>
                      <a:r>
                        <a:rPr lang="ro-RO" sz="1200" b="1" dirty="0" err="1">
                          <a:latin typeface="Arial" pitchFamily="34" charset="0"/>
                          <a:cs typeface="Arial" pitchFamily="34" charset="0"/>
                        </a:rPr>
                        <a:t>area</a:t>
                      </a:r>
                      <a:r>
                        <a:rPr lang="de-DE" sz="1200" b="1" dirty="0">
                          <a:latin typeface="Arial" pitchFamily="34" charset="0"/>
                          <a:cs typeface="Arial" pitchFamily="34" charset="0"/>
                        </a:rPr>
                        <a:t> lipid</a:t>
                      </a:r>
                      <a:r>
                        <a:rPr lang="ro-RO" sz="1200" b="1" dirty="0" err="1">
                          <a:latin typeface="Arial" pitchFamily="34" charset="0"/>
                          <a:cs typeface="Arial" pitchFamily="34" charset="0"/>
                        </a:rPr>
                        <a:t>elor</a:t>
                      </a:r>
                      <a:endParaRPr lang="de-DE"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Antiseptic </a:t>
                      </a:r>
                      <a:r>
                        <a:rPr lang="ro-RO" sz="1200" b="1" dirty="0">
                          <a:latin typeface="Arial" pitchFamily="34" charset="0"/>
                          <a:cs typeface="Arial" pitchFamily="34" charset="0"/>
                        </a:rPr>
                        <a:t>utilizat pentru piele</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0061">
                <a:tc>
                  <a:txBody>
                    <a:bodyPr/>
                    <a:lstStyle/>
                    <a:p>
                      <a:r>
                        <a:rPr lang="ro-RO" sz="1200" b="1" dirty="0">
                          <a:latin typeface="Arial" pitchFamily="34" charset="0"/>
                          <a:cs typeface="Arial" pitchFamily="34" charset="0"/>
                        </a:rPr>
                        <a:t>Compuși fenolici </a:t>
                      </a:r>
                      <a:r>
                        <a:rPr lang="en-US" sz="1200" b="1" dirty="0">
                          <a:latin typeface="Arial" pitchFamily="34" charset="0"/>
                          <a:cs typeface="Arial" pitchFamily="34" charset="0"/>
                        </a:rPr>
                        <a:t>(e</a:t>
                      </a:r>
                      <a:r>
                        <a:rPr lang="ro-RO" sz="1200" b="1" dirty="0">
                          <a:latin typeface="Arial" pitchFamily="34" charset="0"/>
                          <a:cs typeface="Arial" pitchFamily="34" charset="0"/>
                        </a:rPr>
                        <a:t>x.</a:t>
                      </a:r>
                      <a:r>
                        <a:rPr lang="en-US" sz="1200" b="1" dirty="0">
                          <a:latin typeface="Arial" pitchFamily="34" charset="0"/>
                          <a:cs typeface="Arial" pitchFamily="34" charset="0"/>
                        </a:rPr>
                        <a:t> </a:t>
                      </a:r>
                      <a:r>
                        <a:rPr lang="ro-RO" sz="1200" b="1" dirty="0">
                          <a:latin typeface="Arial" pitchFamily="34" charset="0"/>
                          <a:cs typeface="Arial" pitchFamily="34" charset="0"/>
                        </a:rPr>
                        <a:t>acid </a:t>
                      </a:r>
                      <a:r>
                        <a:rPr lang="en-US" sz="1200" b="1" dirty="0">
                          <a:latin typeface="Arial" pitchFamily="34" charset="0"/>
                          <a:cs typeface="Arial" pitchFamily="34" charset="0"/>
                        </a:rPr>
                        <a:t>carbolic, l</a:t>
                      </a:r>
                      <a:r>
                        <a:rPr lang="ro-RO" sz="1200" b="1" dirty="0" err="1">
                          <a:latin typeface="Arial" pitchFamily="34" charset="0"/>
                          <a:cs typeface="Arial" pitchFamily="34" charset="0"/>
                        </a:rPr>
                        <a:t>izol</a:t>
                      </a:r>
                      <a:r>
                        <a:rPr lang="en-US" sz="1200" b="1" dirty="0">
                          <a:latin typeface="Arial" pitchFamily="34" charset="0"/>
                          <a:cs typeface="Arial" pitchFamily="34" charset="0"/>
                        </a:rPr>
                        <a:t>, hex</a:t>
                      </a:r>
                      <a:r>
                        <a:rPr lang="ro-RO" sz="1200" b="1" dirty="0">
                          <a:latin typeface="Arial" pitchFamily="34" charset="0"/>
                          <a:cs typeface="Arial" pitchFamily="34" charset="0"/>
                        </a:rPr>
                        <a:t>i</a:t>
                      </a:r>
                      <a:r>
                        <a:rPr lang="en-US" sz="1200" b="1" dirty="0" err="1">
                          <a:latin typeface="Arial" pitchFamily="34" charset="0"/>
                          <a:cs typeface="Arial" pitchFamily="34" charset="0"/>
                        </a:rPr>
                        <a:t>lre</a:t>
                      </a:r>
                      <a:r>
                        <a:rPr lang="ro-RO" sz="1200" b="1" dirty="0">
                          <a:latin typeface="Arial" pitchFamily="34" charset="0"/>
                          <a:cs typeface="Arial" pitchFamily="34" charset="0"/>
                        </a:rPr>
                        <a:t>z</a:t>
                      </a:r>
                      <a:r>
                        <a:rPr lang="en-US" sz="1200" b="1" dirty="0" err="1">
                          <a:latin typeface="Arial" pitchFamily="34" charset="0"/>
                          <a:cs typeface="Arial" pitchFamily="34" charset="0"/>
                        </a:rPr>
                        <a:t>orcinol</a:t>
                      </a:r>
                      <a:r>
                        <a:rPr lang="en-US" sz="1200" b="1" dirty="0">
                          <a:latin typeface="Arial" pitchFamily="34" charset="0"/>
                          <a:cs typeface="Arial" pitchFamily="34" charset="0"/>
                        </a:rPr>
                        <a:t>, </a:t>
                      </a:r>
                      <a:r>
                        <a:rPr lang="en-US" sz="1200" b="1" dirty="0" err="1">
                          <a:latin typeface="Arial" pitchFamily="34" charset="0"/>
                          <a:cs typeface="Arial" pitchFamily="34" charset="0"/>
                        </a:rPr>
                        <a:t>hexachloro</a:t>
                      </a:r>
                      <a:r>
                        <a:rPr lang="ro-RO" sz="1200" b="1" dirty="0">
                          <a:latin typeface="Arial" pitchFamily="34" charset="0"/>
                          <a:cs typeface="Arial" pitchFamily="34" charset="0"/>
                        </a:rPr>
                        <a:t>f</a:t>
                      </a:r>
                      <a:r>
                        <a:rPr lang="en-US" sz="1200" b="1" dirty="0">
                          <a:latin typeface="Arial" pitchFamily="34" charset="0"/>
                          <a:cs typeface="Arial" pitchFamily="34" charset="0"/>
                        </a:rPr>
                        <a:t>en)</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b="1" dirty="0">
                          <a:latin typeface="Arial" pitchFamily="34" charset="0"/>
                          <a:cs typeface="Arial" pitchFamily="34" charset="0"/>
                        </a:rPr>
                        <a:t>Denatur</a:t>
                      </a:r>
                      <a:r>
                        <a:rPr lang="ro-RO" sz="1200" b="1" dirty="0" err="1">
                          <a:latin typeface="Arial" pitchFamily="34" charset="0"/>
                          <a:cs typeface="Arial" pitchFamily="34" charset="0"/>
                        </a:rPr>
                        <a:t>area</a:t>
                      </a:r>
                      <a:r>
                        <a:rPr lang="de-DE" sz="1200" b="1" dirty="0">
                          <a:latin typeface="Arial" pitchFamily="34" charset="0"/>
                          <a:cs typeface="Arial" pitchFamily="34" charset="0"/>
                        </a:rPr>
                        <a:t> protein</a:t>
                      </a:r>
                      <a:r>
                        <a:rPr lang="ro-RO" sz="1200" b="1" dirty="0" err="1">
                          <a:latin typeface="Arial" pitchFamily="34" charset="0"/>
                          <a:cs typeface="Arial" pitchFamily="34" charset="0"/>
                        </a:rPr>
                        <a:t>elor</a:t>
                      </a:r>
                      <a:r>
                        <a:rPr lang="ro-RO" sz="1200" b="1" baseline="0" dirty="0">
                          <a:latin typeface="Arial" pitchFamily="34" charset="0"/>
                          <a:cs typeface="Arial" pitchFamily="34" charset="0"/>
                        </a:rPr>
                        <a:t> și </a:t>
                      </a:r>
                      <a:r>
                        <a:rPr lang="ro-RO" sz="1200" b="1" dirty="0">
                          <a:latin typeface="Arial" pitchFamily="34" charset="0"/>
                          <a:cs typeface="Arial" pitchFamily="34" charset="0"/>
                        </a:rPr>
                        <a:t>distrugerea membranelor</a:t>
                      </a:r>
                      <a:r>
                        <a:rPr lang="ro-RO" sz="1200" b="1" baseline="0" dirty="0">
                          <a:latin typeface="Arial" pitchFamily="34" charset="0"/>
                          <a:cs typeface="Arial" pitchFamily="34" charset="0"/>
                        </a:rPr>
                        <a:t> celulare</a:t>
                      </a:r>
                      <a:endParaRPr lang="de-DE"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Antiseptic</a:t>
                      </a:r>
                      <a:r>
                        <a:rPr lang="ro-RO" sz="1200" b="1" dirty="0">
                          <a:latin typeface="Arial" pitchFamily="34" charset="0"/>
                          <a:cs typeface="Arial" pitchFamily="34" charset="0"/>
                        </a:rPr>
                        <a:t>e</a:t>
                      </a:r>
                      <a:r>
                        <a:rPr lang="en-US" sz="1200" b="1" dirty="0">
                          <a:latin typeface="Arial" pitchFamily="34" charset="0"/>
                          <a:cs typeface="Arial" pitchFamily="34" charset="0"/>
                        </a:rPr>
                        <a:t> </a:t>
                      </a:r>
                      <a:r>
                        <a:rPr lang="ro-RO" sz="1200" b="1" dirty="0">
                          <a:latin typeface="Arial" pitchFamily="34" charset="0"/>
                          <a:cs typeface="Arial" pitchFamily="34" charset="0"/>
                        </a:rPr>
                        <a:t>la </a:t>
                      </a:r>
                      <a:r>
                        <a:rPr lang="en-US" sz="1200" b="1" dirty="0" err="1">
                          <a:latin typeface="Arial" pitchFamily="34" charset="0"/>
                          <a:cs typeface="Arial" pitchFamily="34" charset="0"/>
                        </a:rPr>
                        <a:t>concentrati</a:t>
                      </a:r>
                      <a:r>
                        <a:rPr lang="ro-RO" sz="1200" b="1" dirty="0">
                          <a:latin typeface="Arial" pitchFamily="34" charset="0"/>
                          <a:cs typeface="Arial" pitchFamily="34" charset="0"/>
                        </a:rPr>
                        <a:t>i</a:t>
                      </a:r>
                      <a:r>
                        <a:rPr lang="ro-RO" sz="1200" b="1" baseline="0" dirty="0">
                          <a:latin typeface="Arial" pitchFamily="34" charset="0"/>
                          <a:cs typeface="Arial" pitchFamily="34" charset="0"/>
                        </a:rPr>
                        <a:t> mici</a:t>
                      </a:r>
                      <a:r>
                        <a:rPr lang="en-US" sz="1200" b="1" dirty="0">
                          <a:latin typeface="Arial" pitchFamily="34" charset="0"/>
                          <a:cs typeface="Arial" pitchFamily="34" charset="0"/>
                        </a:rPr>
                        <a:t>; d</a:t>
                      </a:r>
                      <a:r>
                        <a:rPr lang="ro-RO" sz="1200" b="1" dirty="0" err="1">
                          <a:latin typeface="Arial" pitchFamily="34" charset="0"/>
                          <a:cs typeface="Arial" pitchFamily="34" charset="0"/>
                        </a:rPr>
                        <a:t>ez</a:t>
                      </a:r>
                      <a:r>
                        <a:rPr lang="en-US" sz="1200" b="1" dirty="0" err="1">
                          <a:latin typeface="Arial" pitchFamily="34" charset="0"/>
                          <a:cs typeface="Arial" pitchFamily="34" charset="0"/>
                        </a:rPr>
                        <a:t>infectant</a:t>
                      </a:r>
                      <a:r>
                        <a:rPr lang="ro-RO" sz="1200" b="1" dirty="0">
                          <a:latin typeface="Arial" pitchFamily="34" charset="0"/>
                          <a:cs typeface="Arial" pitchFamily="34" charset="0"/>
                        </a:rPr>
                        <a:t>e</a:t>
                      </a:r>
                      <a:r>
                        <a:rPr lang="ro-RO" sz="1200" b="1" baseline="0" dirty="0">
                          <a:latin typeface="Arial" pitchFamily="34" charset="0"/>
                          <a:cs typeface="Arial" pitchFamily="34" charset="0"/>
                        </a:rPr>
                        <a:t> la </a:t>
                      </a:r>
                      <a:r>
                        <a:rPr lang="en-US" sz="1200" b="1" dirty="0" err="1">
                          <a:latin typeface="Arial" pitchFamily="34" charset="0"/>
                          <a:cs typeface="Arial" pitchFamily="34" charset="0"/>
                        </a:rPr>
                        <a:t>concentrati</a:t>
                      </a:r>
                      <a:r>
                        <a:rPr lang="ro-RO" sz="1200" b="1" dirty="0">
                          <a:latin typeface="Arial" pitchFamily="34" charset="0"/>
                          <a:cs typeface="Arial" pitchFamily="34" charset="0"/>
                        </a:rPr>
                        <a:t>i</a:t>
                      </a:r>
                      <a:r>
                        <a:rPr lang="ro-RO" sz="1200" b="1" baseline="0" dirty="0">
                          <a:latin typeface="Arial" pitchFamily="34" charset="0"/>
                          <a:cs typeface="Arial" pitchFamily="34" charset="0"/>
                        </a:rPr>
                        <a:t> mari</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97184">
                <a:tc>
                  <a:txBody>
                    <a:bodyPr/>
                    <a:lstStyle/>
                    <a:p>
                      <a:r>
                        <a:rPr lang="ro-RO" sz="1200" b="1" dirty="0">
                          <a:latin typeface="Arial" pitchFamily="34" charset="0"/>
                          <a:cs typeface="Arial" pitchFamily="34" charset="0"/>
                        </a:rPr>
                        <a:t>Azotat de argint</a:t>
                      </a:r>
                      <a:r>
                        <a:rPr lang="en-US" sz="1200" b="1" dirty="0">
                          <a:latin typeface="Arial" pitchFamily="34" charset="0"/>
                          <a:cs typeface="Arial" pitchFamily="34" charset="0"/>
                        </a:rPr>
                        <a:t> (AgNO</a:t>
                      </a:r>
                      <a:r>
                        <a:rPr lang="en-US" sz="1200" b="1" baseline="-25000" dirty="0">
                          <a:latin typeface="Arial" pitchFamily="34" charset="0"/>
                          <a:cs typeface="Arial" pitchFamily="34" charset="0"/>
                        </a:rPr>
                        <a:t>3</a:t>
                      </a:r>
                      <a:r>
                        <a:rPr lang="en-US" sz="1200" b="1" dirty="0">
                          <a:latin typeface="Arial" pitchFamily="34" charset="0"/>
                          <a:cs typeface="Arial" pitchFamily="34" charset="0"/>
                        </a:rPr>
                        <a:t>) </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err="1">
                          <a:latin typeface="Arial" pitchFamily="34" charset="0"/>
                          <a:cs typeface="Arial" pitchFamily="34" charset="0"/>
                        </a:rPr>
                        <a:t>Precipita</a:t>
                      </a:r>
                      <a:r>
                        <a:rPr lang="ro-RO" sz="1200" b="1" dirty="0">
                          <a:latin typeface="Arial" pitchFamily="34" charset="0"/>
                          <a:cs typeface="Arial" pitchFamily="34" charset="0"/>
                        </a:rPr>
                        <a:t>rea </a:t>
                      </a:r>
                      <a:r>
                        <a:rPr lang="en-US" sz="1200" b="1" dirty="0">
                          <a:latin typeface="Arial" pitchFamily="34" charset="0"/>
                          <a:cs typeface="Arial" pitchFamily="34" charset="0"/>
                        </a:rPr>
                        <a:t>protein</a:t>
                      </a:r>
                      <a:r>
                        <a:rPr lang="ro-RO" sz="1200" b="1" dirty="0" err="1">
                          <a:latin typeface="Arial" pitchFamily="34" charset="0"/>
                          <a:cs typeface="Arial" pitchFamily="34" charset="0"/>
                        </a:rPr>
                        <a:t>elor</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Antiseptice</a:t>
                      </a:r>
                      <a:r>
                        <a:rPr lang="ro-RO" sz="1200" b="1" baseline="0" dirty="0">
                          <a:latin typeface="Arial" pitchFamily="34" charset="0"/>
                          <a:cs typeface="Arial" pitchFamily="34" charset="0"/>
                        </a:rPr>
                        <a:t> g</a:t>
                      </a:r>
                      <a:r>
                        <a:rPr lang="en-US" sz="1200" b="1" dirty="0" err="1">
                          <a:latin typeface="Arial" pitchFamily="34" charset="0"/>
                          <a:cs typeface="Arial" pitchFamily="34" charset="0"/>
                        </a:rPr>
                        <a:t>eneral</a:t>
                      </a:r>
                      <a:r>
                        <a:rPr lang="ro-RO" sz="1200" b="1" dirty="0">
                          <a:latin typeface="Arial" pitchFamily="34" charset="0"/>
                          <a:cs typeface="Arial" pitchFamily="34" charset="0"/>
                        </a:rPr>
                        <a:t>e, profilaxia infecțiilor oculare la nou născuți</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7184">
                <a:tc>
                  <a:txBody>
                    <a:bodyPr/>
                    <a:lstStyle/>
                    <a:p>
                      <a:r>
                        <a:rPr lang="ro-RO" sz="1200" b="1" dirty="0">
                          <a:latin typeface="Arial" pitchFamily="34" charset="0"/>
                          <a:cs typeface="Arial" pitchFamily="34" charset="0"/>
                        </a:rPr>
                        <a:t>Clorura de mercur</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err="1">
                          <a:latin typeface="Arial" pitchFamily="34" charset="0"/>
                          <a:cs typeface="Arial" pitchFamily="34" charset="0"/>
                        </a:rPr>
                        <a:t>Inactiva</a:t>
                      </a:r>
                      <a:r>
                        <a:rPr lang="ro-RO" sz="1200" b="1" dirty="0">
                          <a:latin typeface="Arial" pitchFamily="34" charset="0"/>
                          <a:cs typeface="Arial" pitchFamily="34" charset="0"/>
                        </a:rPr>
                        <a:t>rea</a:t>
                      </a:r>
                      <a:r>
                        <a:rPr lang="ro-RO" sz="1200" b="1" baseline="0" dirty="0">
                          <a:latin typeface="Arial" pitchFamily="34" charset="0"/>
                          <a:cs typeface="Arial" pitchFamily="34" charset="0"/>
                        </a:rPr>
                        <a:t> proteinelor prin reacții cu grupările sulfat</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D</a:t>
                      </a:r>
                      <a:r>
                        <a:rPr lang="ro-RO" sz="1200" b="1" dirty="0" err="1">
                          <a:latin typeface="Arial" pitchFamily="34" charset="0"/>
                          <a:cs typeface="Arial" pitchFamily="34" charset="0"/>
                        </a:rPr>
                        <a:t>ez</a:t>
                      </a:r>
                      <a:r>
                        <a:rPr lang="en-US" sz="1200" b="1" dirty="0" err="1">
                          <a:latin typeface="Arial" pitchFamily="34" charset="0"/>
                          <a:cs typeface="Arial" pitchFamily="34" charset="0"/>
                        </a:rPr>
                        <a:t>infectant</a:t>
                      </a:r>
                      <a:r>
                        <a:rPr lang="en-US" sz="1200" b="1" dirty="0">
                          <a:latin typeface="Arial" pitchFamily="34" charset="0"/>
                          <a:cs typeface="Arial" pitchFamily="34" charset="0"/>
                        </a:rPr>
                        <a:t>, </a:t>
                      </a:r>
                      <a:r>
                        <a:rPr lang="ro-RO" sz="1200" b="1" dirty="0">
                          <a:latin typeface="Arial" pitchFamily="34" charset="0"/>
                          <a:cs typeface="Arial" pitchFamily="34" charset="0"/>
                        </a:rPr>
                        <a:t>ocazional utilizat ca </a:t>
                      </a:r>
                      <a:r>
                        <a:rPr lang="en-US" sz="1200" b="1" dirty="0">
                          <a:latin typeface="Arial" pitchFamily="34" charset="0"/>
                          <a:cs typeface="Arial" pitchFamily="34" charset="0"/>
                        </a:rPr>
                        <a:t> antiseptic </a:t>
                      </a:r>
                      <a:r>
                        <a:rPr lang="ro-RO" sz="1200" b="1" dirty="0">
                          <a:latin typeface="Arial" pitchFamily="34" charset="0"/>
                          <a:cs typeface="Arial" pitchFamily="34" charset="0"/>
                        </a:rPr>
                        <a:t>pentru piele</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7184">
                <a:tc>
                  <a:txBody>
                    <a:bodyPr/>
                    <a:lstStyle/>
                    <a:p>
                      <a:r>
                        <a:rPr lang="ro-RO" sz="1200" b="1" dirty="0">
                          <a:latin typeface="Arial" pitchFamily="34" charset="0"/>
                          <a:cs typeface="Arial" pitchFamily="34" charset="0"/>
                        </a:rPr>
                        <a:t>Clor gazos </a:t>
                      </a:r>
                      <a:r>
                        <a:rPr lang="en-US" sz="1200" b="1" dirty="0">
                          <a:latin typeface="Arial" pitchFamily="34" charset="0"/>
                          <a:cs typeface="Arial" pitchFamily="34" charset="0"/>
                        </a:rPr>
                        <a:t>(Cl</a:t>
                      </a:r>
                      <a:r>
                        <a:rPr lang="en-US" sz="1200" b="1" baseline="-25000" dirty="0">
                          <a:latin typeface="Arial" pitchFamily="34" charset="0"/>
                          <a:cs typeface="Arial" pitchFamily="34" charset="0"/>
                        </a:rPr>
                        <a:t>2</a:t>
                      </a:r>
                      <a:r>
                        <a:rPr lang="en-US" sz="1200" b="1" dirty="0">
                          <a:latin typeface="Arial" pitchFamily="34" charset="0"/>
                          <a:cs typeface="Arial" pitchFamily="34" charset="0"/>
                        </a:rPr>
                        <a:t>)</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Producerea de acid </a:t>
                      </a:r>
                      <a:r>
                        <a:rPr lang="en-US" sz="1200" b="1" dirty="0">
                          <a:latin typeface="Arial" pitchFamily="34" charset="0"/>
                          <a:cs typeface="Arial" pitchFamily="34" charset="0"/>
                        </a:rPr>
                        <a:t>h</a:t>
                      </a:r>
                      <a:r>
                        <a:rPr lang="ro-RO" sz="1200" b="1" dirty="0">
                          <a:latin typeface="Arial" pitchFamily="34" charset="0"/>
                          <a:cs typeface="Arial" pitchFamily="34" charset="0"/>
                        </a:rPr>
                        <a:t>i</a:t>
                      </a:r>
                      <a:r>
                        <a:rPr lang="en-US" sz="1200" b="1" dirty="0" err="1">
                          <a:latin typeface="Arial" pitchFamily="34" charset="0"/>
                          <a:cs typeface="Arial" pitchFamily="34" charset="0"/>
                        </a:rPr>
                        <a:t>pocloros</a:t>
                      </a:r>
                      <a:r>
                        <a:rPr lang="en-US" sz="1200" b="1" dirty="0">
                          <a:latin typeface="Arial" pitchFamily="34" charset="0"/>
                          <a:cs typeface="Arial" pitchFamily="34" charset="0"/>
                        </a:rPr>
                        <a:t> (</a:t>
                      </a:r>
                      <a:r>
                        <a:rPr lang="en-US" sz="1200" b="1" dirty="0" err="1">
                          <a:latin typeface="Arial" pitchFamily="34" charset="0"/>
                          <a:cs typeface="Arial" pitchFamily="34" charset="0"/>
                        </a:rPr>
                        <a:t>HClO</a:t>
                      </a:r>
                      <a:r>
                        <a:rPr lang="en-US" sz="1200" b="1" dirty="0">
                          <a:latin typeface="Arial" pitchFamily="34" charset="0"/>
                          <a:cs typeface="Arial" pitchFamily="34" charset="0"/>
                        </a:rPr>
                        <a:t>), </a:t>
                      </a:r>
                      <a:r>
                        <a:rPr lang="ro-RO" sz="1200" b="1" dirty="0">
                          <a:latin typeface="Arial" pitchFamily="34" charset="0"/>
                          <a:cs typeface="Arial" pitchFamily="34" charset="0"/>
                        </a:rPr>
                        <a:t>agent puternic oxidant</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Dezinfectarea apei potabile dezinfectant general</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80061">
                <a:tc>
                  <a:txBody>
                    <a:bodyPr/>
                    <a:lstStyle/>
                    <a:p>
                      <a:r>
                        <a:rPr lang="ro-RO" sz="1200" b="1" dirty="0">
                          <a:latin typeface="Arial" pitchFamily="34" charset="0"/>
                          <a:cs typeface="Arial" pitchFamily="34" charset="0"/>
                        </a:rPr>
                        <a:t>Tinctura</a:t>
                      </a:r>
                      <a:r>
                        <a:rPr lang="ro-RO" sz="1200" b="1" baseline="0" dirty="0">
                          <a:latin typeface="Arial" pitchFamily="34" charset="0"/>
                          <a:cs typeface="Arial" pitchFamily="34" charset="0"/>
                        </a:rPr>
                        <a:t> de iod </a:t>
                      </a:r>
                      <a:r>
                        <a:rPr lang="en-US" sz="1200" b="1" dirty="0">
                          <a:latin typeface="Arial" pitchFamily="34" charset="0"/>
                          <a:cs typeface="Arial" pitchFamily="34" charset="0"/>
                        </a:rPr>
                        <a:t>(2% I in 70% </a:t>
                      </a:r>
                      <a:r>
                        <a:rPr lang="en-US" sz="1200" b="1" dirty="0" err="1">
                          <a:latin typeface="Arial" pitchFamily="34" charset="0"/>
                          <a:cs typeface="Arial" pitchFamily="34" charset="0"/>
                        </a:rPr>
                        <a:t>alcool</a:t>
                      </a:r>
                      <a:r>
                        <a:rPr lang="en-US" sz="1200" b="1" dirty="0">
                          <a:latin typeface="Arial" pitchFamily="34" charset="0"/>
                          <a:cs typeface="Arial" pitchFamily="34" charset="0"/>
                        </a:rPr>
                        <a:t>)</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err="1">
                          <a:latin typeface="Arial" pitchFamily="34" charset="0"/>
                          <a:cs typeface="Arial" pitchFamily="34" charset="0"/>
                        </a:rPr>
                        <a:t>Inactiv</a:t>
                      </a:r>
                      <a:r>
                        <a:rPr lang="ro-RO" sz="1200" b="1" dirty="0" err="1">
                          <a:latin typeface="Arial" pitchFamily="34" charset="0"/>
                          <a:cs typeface="Arial" pitchFamily="34" charset="0"/>
                        </a:rPr>
                        <a:t>area</a:t>
                      </a:r>
                      <a:r>
                        <a:rPr lang="en-US" sz="1200" b="1" dirty="0">
                          <a:latin typeface="Arial" pitchFamily="34" charset="0"/>
                          <a:cs typeface="Arial" pitchFamily="34" charset="0"/>
                        </a:rPr>
                        <a:t> protein</a:t>
                      </a:r>
                      <a:r>
                        <a:rPr lang="ro-RO" sz="1200" b="1" dirty="0" err="1">
                          <a:latin typeface="Arial" pitchFamily="34" charset="0"/>
                          <a:cs typeface="Arial" pitchFamily="34" charset="0"/>
                        </a:rPr>
                        <a:t>elor</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Antiseptic </a:t>
                      </a:r>
                      <a:r>
                        <a:rPr lang="ro-RO" sz="1200" b="1" dirty="0">
                          <a:latin typeface="Arial" pitchFamily="34" charset="0"/>
                          <a:cs typeface="Arial" pitchFamily="34" charset="0"/>
                        </a:rPr>
                        <a:t>utilizat pentru piele</a:t>
                      </a:r>
                      <a:br>
                        <a:rPr lang="en-US" sz="1200" b="1" dirty="0">
                          <a:latin typeface="Arial" pitchFamily="34" charset="0"/>
                          <a:cs typeface="Arial" pitchFamily="34" charset="0"/>
                        </a:rPr>
                      </a:br>
                      <a:r>
                        <a:rPr lang="ro-RO" sz="1200" b="1" dirty="0">
                          <a:latin typeface="Arial" pitchFamily="34" charset="0"/>
                          <a:cs typeface="Arial" pitchFamily="34" charset="0"/>
                        </a:rPr>
                        <a:t>Dezinfectarea apei potabile</a:t>
                      </a:r>
                      <a:br>
                        <a:rPr lang="en-US" sz="1200" b="1" dirty="0">
                          <a:latin typeface="Arial" pitchFamily="34" charset="0"/>
                          <a:cs typeface="Arial" pitchFamily="34" charset="0"/>
                        </a:rPr>
                      </a:b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7184">
                <a:tc>
                  <a:txBody>
                    <a:bodyPr/>
                    <a:lstStyle/>
                    <a:p>
                      <a:r>
                        <a:rPr kumimoji="0" lang="ro-RO" sz="1200" b="1" kern="1200" dirty="0" err="1">
                          <a:solidFill>
                            <a:schemeClr val="tx1"/>
                          </a:solidFill>
                          <a:latin typeface="Arial" pitchFamily="34" charset="0"/>
                          <a:ea typeface="+mn-ea"/>
                          <a:cs typeface="Arial" pitchFamily="34" charset="0"/>
                        </a:rPr>
                        <a:t>Coloranti</a:t>
                      </a:r>
                      <a:r>
                        <a:rPr kumimoji="0" lang="ro-RO" sz="1200" b="1" kern="1200" dirty="0">
                          <a:solidFill>
                            <a:schemeClr val="tx1"/>
                          </a:solidFill>
                          <a:latin typeface="Arial" pitchFamily="34" charset="0"/>
                          <a:ea typeface="+mn-ea"/>
                          <a:cs typeface="Arial" pitchFamily="34" charset="0"/>
                        </a:rPr>
                        <a:t> (cristal violet, metil-violet, verde briliant, albastru de metilen)</a:t>
                      </a:r>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o-RO" sz="1200" b="1" kern="1200" dirty="0">
                          <a:solidFill>
                            <a:schemeClr val="tx1"/>
                          </a:solidFill>
                          <a:latin typeface="Arial" pitchFamily="34" charset="0"/>
                          <a:ea typeface="+mn-ea"/>
                          <a:cs typeface="Arial" pitchFamily="34" charset="0"/>
                        </a:rPr>
                        <a:t>Bacteriostatic, bactericid</a:t>
                      </a:r>
                      <a:r>
                        <a:rPr kumimoji="0" lang="ro-RO" sz="1200" b="1" kern="1200" baseline="0" dirty="0">
                          <a:solidFill>
                            <a:schemeClr val="tx1"/>
                          </a:solidFill>
                          <a:latin typeface="Arial" pitchFamily="34" charset="0"/>
                          <a:ea typeface="+mn-ea"/>
                          <a:cs typeface="Arial" pitchFamily="34" charset="0"/>
                        </a:rPr>
                        <a:t> slab</a:t>
                      </a:r>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Antiseptic </a:t>
                      </a:r>
                      <a:r>
                        <a:rPr lang="ro-RO" sz="1200" b="1" dirty="0">
                          <a:latin typeface="Arial" pitchFamily="34" charset="0"/>
                          <a:cs typeface="Arial" pitchFamily="34" charset="0"/>
                        </a:rPr>
                        <a:t>utilizat pentru piele</a:t>
                      </a:r>
                      <a:br>
                        <a:rPr lang="en-US" sz="1200" b="1" dirty="0">
                          <a:latin typeface="Arial" pitchFamily="34" charset="0"/>
                          <a:cs typeface="Arial" pitchFamily="34" charset="0"/>
                        </a:rPr>
                      </a:br>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580061">
                <a:tc>
                  <a:txBody>
                    <a:bodyPr/>
                    <a:lstStyle/>
                    <a:p>
                      <a:r>
                        <a:rPr lang="ro-RO" sz="1200" b="1" dirty="0">
                          <a:latin typeface="Arial" pitchFamily="34" charset="0"/>
                          <a:cs typeface="Arial" pitchFamily="34" charset="0"/>
                        </a:rPr>
                        <a:t>Oxid</a:t>
                      </a:r>
                      <a:r>
                        <a:rPr lang="ro-RO" sz="1200" b="1" baseline="0" dirty="0">
                          <a:latin typeface="Arial" pitchFamily="34" charset="0"/>
                          <a:cs typeface="Arial" pitchFamily="34" charset="0"/>
                        </a:rPr>
                        <a:t> de etilena gazos</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t>
                      </a:r>
                      <a:r>
                        <a:rPr lang="ro-RO" sz="1200" b="1" dirty="0" err="1">
                          <a:latin typeface="Arial" pitchFamily="34" charset="0"/>
                          <a:cs typeface="Arial" pitchFamily="34" charset="0"/>
                        </a:rPr>
                        <a:t>alchilant</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Dezinfectant pentru obiecte din cauciuc și plastic sensibile la căldură</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7184">
                <a:tc>
                  <a:txBody>
                    <a:bodyPr/>
                    <a:lstStyle/>
                    <a:p>
                      <a:pPr fontAlgn="t"/>
                      <a:r>
                        <a:rPr lang="en-US" sz="1200" b="1" dirty="0" err="1">
                          <a:latin typeface="Arial" pitchFamily="34" charset="0"/>
                          <a:cs typeface="Arial" pitchFamily="34" charset="0"/>
                        </a:rPr>
                        <a:t>Ozon</a:t>
                      </a:r>
                      <a:endParaRPr lang="en-US" sz="1200" b="1" dirty="0">
                        <a:latin typeface="Arial" pitchFamily="34" charset="0"/>
                        <a:cs typeface="Arial" pitchFamily="34" charset="0"/>
                      </a:endParaRPr>
                    </a:p>
                  </a:txBody>
                  <a:tcPr marL="31430" marR="31430" marT="15715" marB="1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o-RO" sz="1200" b="1" dirty="0">
                          <a:latin typeface="Arial" pitchFamily="34" charset="0"/>
                          <a:cs typeface="Arial" pitchFamily="34" charset="0"/>
                        </a:rPr>
                        <a:t>Producerea de radicali de oxigen reactivi</a:t>
                      </a:r>
                      <a:br>
                        <a:rPr lang="en-US" sz="1200" b="1" dirty="0">
                          <a:latin typeface="Arial" pitchFamily="34" charset="0"/>
                          <a:cs typeface="Arial" pitchFamily="34" charset="0"/>
                        </a:rPr>
                      </a:br>
                      <a:endParaRPr lang="en-US" sz="1200" b="1" dirty="0">
                        <a:latin typeface="Arial" pitchFamily="34" charset="0"/>
                        <a:cs typeface="Arial" pitchFamily="34" charset="0"/>
                      </a:endParaRPr>
                    </a:p>
                  </a:txBody>
                  <a:tcPr marL="31430" marR="31430" marT="15715" marB="1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o-RO" sz="1200" b="1" dirty="0">
                          <a:latin typeface="Arial" pitchFamily="34" charset="0"/>
                          <a:cs typeface="Arial" pitchFamily="34" charset="0"/>
                        </a:rPr>
                        <a:t>Purificarea apei, dezinfectarea apelor menajere</a:t>
                      </a:r>
                      <a:endParaRPr lang="en-US" sz="1200" b="1" dirty="0">
                        <a:latin typeface="Arial" pitchFamily="34" charset="0"/>
                        <a:cs typeface="Arial" pitchFamily="34" charset="0"/>
                      </a:endParaRPr>
                    </a:p>
                  </a:txBody>
                  <a:tcPr marL="31430" marR="31430" marT="15715" marB="1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97184">
                <a:tc>
                  <a:txBody>
                    <a:bodyPr/>
                    <a:lstStyle/>
                    <a:p>
                      <a:r>
                        <a:rPr lang="en-US" sz="1200" b="1" dirty="0">
                          <a:latin typeface="Arial" pitchFamily="34" charset="0"/>
                          <a:cs typeface="Arial" pitchFamily="34" charset="0"/>
                        </a:rPr>
                        <a:t>Detergent</a:t>
                      </a:r>
                      <a:r>
                        <a:rPr lang="ro-RO" sz="1200" b="1" dirty="0">
                          <a:latin typeface="Arial" pitchFamily="34" charset="0"/>
                          <a:cs typeface="Arial" pitchFamily="34" charset="0"/>
                        </a:rPr>
                        <a:t>i</a:t>
                      </a:r>
                      <a:r>
                        <a:rPr lang="en-US" sz="1200" b="1" dirty="0">
                          <a:latin typeface="Arial" pitchFamily="34" charset="0"/>
                          <a:cs typeface="Arial" pitchFamily="34" charset="0"/>
                        </a:rPr>
                        <a:t> (e</a:t>
                      </a:r>
                      <a:r>
                        <a:rPr lang="ro-RO" sz="1200" b="1" dirty="0">
                          <a:latin typeface="Arial" pitchFamily="34" charset="0"/>
                          <a:cs typeface="Arial" pitchFamily="34" charset="0"/>
                        </a:rPr>
                        <a:t>x</a:t>
                      </a:r>
                      <a:r>
                        <a:rPr lang="en-US" sz="1200" b="1" dirty="0">
                          <a:latin typeface="Arial" pitchFamily="34" charset="0"/>
                          <a:cs typeface="Arial" pitchFamily="34" charset="0"/>
                        </a:rPr>
                        <a:t>. </a:t>
                      </a:r>
                      <a:r>
                        <a:rPr lang="ro-RO" sz="1200" b="1" dirty="0" err="1">
                          <a:latin typeface="Arial" pitchFamily="34" charset="0"/>
                          <a:cs typeface="Arial" pitchFamily="34" charset="0"/>
                        </a:rPr>
                        <a:t>compusi</a:t>
                      </a:r>
                      <a:r>
                        <a:rPr lang="ro-RO" sz="1200" b="1" dirty="0">
                          <a:latin typeface="Arial" pitchFamily="34" charset="0"/>
                          <a:cs typeface="Arial" pitchFamily="34" charset="0"/>
                        </a:rPr>
                        <a:t> cuaternari de amoniu</a:t>
                      </a:r>
                      <a:r>
                        <a:rPr lang="en-US" sz="1200" b="1" dirty="0">
                          <a:latin typeface="Arial" pitchFamily="34" charset="0"/>
                          <a:cs typeface="Arial" pitchFamily="34" charset="0"/>
                        </a:rPr>
                        <a:t>)</a:t>
                      </a: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Dis</a:t>
                      </a:r>
                      <a:r>
                        <a:rPr lang="ro-RO" sz="1200" b="1" dirty="0" err="1">
                          <a:latin typeface="Arial" pitchFamily="34" charset="0"/>
                          <a:cs typeface="Arial" pitchFamily="34" charset="0"/>
                        </a:rPr>
                        <a:t>trugerea</a:t>
                      </a:r>
                      <a:r>
                        <a:rPr lang="ro-RO" sz="1200" b="1" dirty="0">
                          <a:latin typeface="Arial" pitchFamily="34" charset="0"/>
                          <a:cs typeface="Arial" pitchFamily="34" charset="0"/>
                        </a:rPr>
                        <a:t> </a:t>
                      </a:r>
                      <a:r>
                        <a:rPr lang="en-US" sz="1200" b="1" dirty="0">
                          <a:latin typeface="Arial" pitchFamily="34" charset="0"/>
                          <a:cs typeface="Arial" pitchFamily="34" charset="0"/>
                        </a:rPr>
                        <a:t>membrane</a:t>
                      </a:r>
                      <a:r>
                        <a:rPr lang="ro-RO" sz="1200" b="1" dirty="0">
                          <a:latin typeface="Arial" pitchFamily="34" charset="0"/>
                          <a:cs typeface="Arial" pitchFamily="34" charset="0"/>
                        </a:rPr>
                        <a:t>lor</a:t>
                      </a:r>
                      <a:r>
                        <a:rPr lang="ro-RO" sz="1200" b="1" baseline="0" dirty="0">
                          <a:latin typeface="Arial" pitchFamily="34" charset="0"/>
                          <a:cs typeface="Arial" pitchFamily="34" charset="0"/>
                        </a:rPr>
                        <a:t> celulare</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Dezinfectante și</a:t>
                      </a:r>
                      <a:r>
                        <a:rPr lang="ro-RO" sz="1200" b="1" baseline="0" dirty="0">
                          <a:latin typeface="Arial" pitchFamily="34" charset="0"/>
                          <a:cs typeface="Arial" pitchFamily="34" charset="0"/>
                        </a:rPr>
                        <a:t> antiseptice utilizate pentru piele</a:t>
                      </a:r>
                      <a:endParaRPr lang="en-US" sz="1200" b="1" dirty="0">
                        <a:latin typeface="Arial" pitchFamily="34" charset="0"/>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97184">
                <a:tc>
                  <a:txBody>
                    <a:bodyPr/>
                    <a:lstStyle/>
                    <a:p>
                      <a:r>
                        <a:rPr kumimoji="0" lang="ro-RO" sz="1200" b="1" kern="1200" dirty="0" err="1">
                          <a:solidFill>
                            <a:schemeClr val="tx1"/>
                          </a:solidFill>
                          <a:latin typeface="Arial" pitchFamily="34" charset="0"/>
                          <a:ea typeface="+mn-ea"/>
                          <a:cs typeface="Arial" pitchFamily="34" charset="0"/>
                        </a:rPr>
                        <a:t>Antagonisti</a:t>
                      </a:r>
                      <a:r>
                        <a:rPr kumimoji="0" lang="ro-RO" sz="1200" b="1" kern="1200" dirty="0">
                          <a:solidFill>
                            <a:schemeClr val="tx1"/>
                          </a:solidFill>
                          <a:latin typeface="Arial" pitchFamily="34" charset="0"/>
                          <a:ea typeface="+mn-ea"/>
                          <a:cs typeface="Arial" pitchFamily="34" charset="0"/>
                        </a:rPr>
                        <a:t> metabolici</a:t>
                      </a:r>
                      <a:r>
                        <a:rPr kumimoji="0" lang="ro-RO" sz="1200" b="1" kern="1200" baseline="0" dirty="0">
                          <a:solidFill>
                            <a:schemeClr val="tx1"/>
                          </a:solidFill>
                          <a:latin typeface="Arial" pitchFamily="34" charset="0"/>
                          <a:ea typeface="+mn-ea"/>
                          <a:cs typeface="Arial" pitchFamily="34" charset="0"/>
                        </a:rPr>
                        <a:t> (CO, cianuri, para-</a:t>
                      </a:r>
                      <a:r>
                        <a:rPr kumimoji="0" lang="ro-RO" sz="1200" b="1" kern="1200" baseline="0" dirty="0" err="1">
                          <a:solidFill>
                            <a:schemeClr val="tx1"/>
                          </a:solidFill>
                          <a:latin typeface="Arial" pitchFamily="34" charset="0"/>
                          <a:ea typeface="+mn-ea"/>
                          <a:cs typeface="Arial" pitchFamily="34" charset="0"/>
                        </a:rPr>
                        <a:t>fluorofenil</a:t>
                      </a:r>
                      <a:r>
                        <a:rPr kumimoji="0" lang="ro-RO" sz="1200" b="1" kern="1200" baseline="0" dirty="0">
                          <a:solidFill>
                            <a:schemeClr val="tx1"/>
                          </a:solidFill>
                          <a:latin typeface="Arial" pitchFamily="34" charset="0"/>
                          <a:ea typeface="+mn-ea"/>
                          <a:cs typeface="Arial" pitchFamily="34" charset="0"/>
                        </a:rPr>
                        <a:t>-alanina)</a:t>
                      </a:r>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o-RO" sz="1200" b="1" kern="1200" dirty="0">
                          <a:solidFill>
                            <a:schemeClr val="tx1"/>
                          </a:solidFill>
                          <a:latin typeface="Arial" pitchFamily="34" charset="0"/>
                          <a:ea typeface="+mn-ea"/>
                          <a:cs typeface="Arial" pitchFamily="34" charset="0"/>
                        </a:rPr>
                        <a:t>Interferente cu metabolismul normal</a:t>
                      </a:r>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14129">
                <a:tc>
                  <a:txBody>
                    <a:bodyPr/>
                    <a:lstStyle/>
                    <a:p>
                      <a:r>
                        <a:rPr kumimoji="0" lang="ro-RO" sz="1200" b="1" kern="1200" dirty="0">
                          <a:solidFill>
                            <a:schemeClr val="tx1"/>
                          </a:solidFill>
                          <a:latin typeface="Arial" pitchFamily="34" charset="0"/>
                          <a:ea typeface="+mn-ea"/>
                          <a:cs typeface="Arial" pitchFamily="34" charset="0"/>
                        </a:rPr>
                        <a:t>Acizi si baze</a:t>
                      </a:r>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ro-RO" sz="1200" b="1" kern="1200" dirty="0">
                          <a:solidFill>
                            <a:schemeClr val="tx1"/>
                          </a:solidFill>
                          <a:latin typeface="Arial" pitchFamily="34" charset="0"/>
                          <a:ea typeface="+mn-ea"/>
                          <a:cs typeface="Arial" pitchFamily="34" charset="0"/>
                        </a:rPr>
                        <a:t>Precipitarea proteinelor</a:t>
                      </a:r>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0" lang="en-US" sz="1200" b="1" kern="1200" dirty="0">
                        <a:solidFill>
                          <a:schemeClr val="tx1"/>
                        </a:solidFill>
                        <a:latin typeface="Arial" pitchFamily="34" charset="0"/>
                        <a:ea typeface="+mn-ea"/>
                        <a:cs typeface="Arial" pitchFamily="34" charset="0"/>
                      </a:endParaRPr>
                    </a:p>
                  </a:txBody>
                  <a:tcPr marL="31430" marR="31430" marT="15715" marB="1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97184">
                <a:tc>
                  <a:txBody>
                    <a:bodyPr/>
                    <a:lstStyle/>
                    <a:p>
                      <a:r>
                        <a:rPr kumimoji="0" lang="ro-RO" sz="1200" b="1" kern="1200" dirty="0">
                          <a:solidFill>
                            <a:schemeClr val="tx1"/>
                          </a:solidFill>
                          <a:latin typeface="Arial" pitchFamily="34" charset="0"/>
                          <a:ea typeface="+mn-ea"/>
                          <a:cs typeface="Arial" pitchFamily="34" charset="0"/>
                        </a:rPr>
                        <a:t>Aldehide (formaldehida, </a:t>
                      </a:r>
                      <a:r>
                        <a:rPr kumimoji="0" lang="ro-RO" sz="1200" b="1" kern="1200" dirty="0" err="1">
                          <a:solidFill>
                            <a:schemeClr val="tx1"/>
                          </a:solidFill>
                          <a:latin typeface="Arial" pitchFamily="34" charset="0"/>
                          <a:ea typeface="+mn-ea"/>
                          <a:cs typeface="Arial" pitchFamily="34" charset="0"/>
                        </a:rPr>
                        <a:t>glutaraldehida</a:t>
                      </a:r>
                      <a:r>
                        <a:rPr kumimoji="0" lang="ro-RO" sz="1200" b="1" kern="1200" dirty="0">
                          <a:solidFill>
                            <a:schemeClr val="tx1"/>
                          </a:solidFill>
                          <a:latin typeface="Arial" pitchFamily="34" charset="0"/>
                          <a:ea typeface="+mn-ea"/>
                          <a:cs typeface="Arial" pitchFamily="34" charset="0"/>
                        </a:rPr>
                        <a:t>)</a:t>
                      </a:r>
                      <a:endParaRPr kumimoji="0" lang="en-US" sz="1200" b="1" kern="1200" dirty="0">
                        <a:solidFill>
                          <a:schemeClr val="tx1"/>
                        </a:solidFill>
                        <a:latin typeface="Arial" pitchFamily="34" charset="0"/>
                        <a:ea typeface="+mn-ea"/>
                        <a:cs typeface="Arial" pitchFamily="34" charset="0"/>
                      </a:endParaRPr>
                    </a:p>
                  </a:txBody>
                  <a:tcPr marL="31430" marR="31430" marT="15715" marB="1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0" lang="en-US" sz="1200" b="1" kern="1200" dirty="0">
                        <a:solidFill>
                          <a:schemeClr val="tx1"/>
                        </a:solidFill>
                        <a:latin typeface="Arial" pitchFamily="34" charset="0"/>
                        <a:ea typeface="+mn-ea"/>
                        <a:cs typeface="Arial" pitchFamily="34" charset="0"/>
                      </a:endParaRPr>
                    </a:p>
                  </a:txBody>
                  <a:tcPr marL="31430" marR="31430" marT="15715" marB="1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0" lang="en-US" sz="1200" b="1" kern="1200" dirty="0">
                        <a:solidFill>
                          <a:schemeClr val="tx1"/>
                        </a:solidFill>
                        <a:latin typeface="Arial" pitchFamily="34" charset="0"/>
                        <a:ea typeface="+mn-ea"/>
                        <a:cs typeface="Arial" pitchFamily="34" charset="0"/>
                      </a:endParaRPr>
                    </a:p>
                  </a:txBody>
                  <a:tcPr marL="31430" marR="31430" marT="15715" marB="1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FDA6F-4A00-4344-B9F4-59F533DBE1F1}"/>
              </a:ext>
            </a:extLst>
          </p:cNvPr>
          <p:cNvSpPr>
            <a:spLocks noGrp="1"/>
          </p:cNvSpPr>
          <p:nvPr>
            <p:ph type="title"/>
          </p:nvPr>
        </p:nvSpPr>
        <p:spPr>
          <a:xfrm>
            <a:off x="964788" y="804333"/>
            <a:ext cx="3391900" cy="5249334"/>
          </a:xfrm>
        </p:spPr>
        <p:txBody>
          <a:bodyPr>
            <a:normAutofit/>
          </a:bodyPr>
          <a:lstStyle/>
          <a:p>
            <a:pPr algn="r"/>
            <a:r>
              <a:rPr lang="ro-RO">
                <a:solidFill>
                  <a:srgbClr val="FFFFFF"/>
                </a:solidFill>
              </a:rPr>
              <a:t>Încăperi obligatorii în laboratorul de microbiologie</a:t>
            </a:r>
            <a:endParaRPr lang="en-US">
              <a:solidFill>
                <a:srgbClr val="FFFFFF"/>
              </a:solidFill>
            </a:endParaRPr>
          </a:p>
        </p:txBody>
      </p:sp>
      <p:sp>
        <p:nvSpPr>
          <p:cNvPr id="3" name="Content Placeholder 2">
            <a:extLst>
              <a:ext uri="{FF2B5EF4-FFF2-40B4-BE49-F238E27FC236}">
                <a16:creationId xmlns:a16="http://schemas.microsoft.com/office/drawing/2014/main" id="{97D3F62F-861F-4C6C-B35E-675332CBBCDA}"/>
              </a:ext>
            </a:extLst>
          </p:cNvPr>
          <p:cNvSpPr>
            <a:spLocks noGrp="1"/>
          </p:cNvSpPr>
          <p:nvPr>
            <p:ph idx="1"/>
          </p:nvPr>
        </p:nvSpPr>
        <p:spPr>
          <a:xfrm>
            <a:off x="4951048" y="804333"/>
            <a:ext cx="6306003" cy="5249334"/>
          </a:xfrm>
        </p:spPr>
        <p:txBody>
          <a:bodyPr anchor="ctr">
            <a:normAutofit/>
          </a:bodyPr>
          <a:lstStyle/>
          <a:p>
            <a:pPr>
              <a:buFont typeface="Wingdings" panose="05000000000000000000" pitchFamily="2" charset="2"/>
              <a:buChar char="Ø"/>
            </a:pPr>
            <a:r>
              <a:rPr lang="ro-RO" dirty="0">
                <a:latin typeface="Arial" panose="020B0604020202020204" pitchFamily="34" charset="0"/>
                <a:cs typeface="Arial" panose="020B0604020202020204" pitchFamily="34" charset="0"/>
              </a:rPr>
              <a:t>Camera de recoltare</a:t>
            </a:r>
          </a:p>
          <a:p>
            <a:pPr>
              <a:buFont typeface="Wingdings" panose="05000000000000000000" pitchFamily="2" charset="2"/>
              <a:buChar char="Ø"/>
            </a:pPr>
            <a:r>
              <a:rPr lang="ro-RO" dirty="0">
                <a:latin typeface="Arial" panose="020B0604020202020204" pitchFamily="34" charset="0"/>
                <a:cs typeface="Arial" panose="020B0604020202020204" pitchFamily="34" charset="0"/>
              </a:rPr>
              <a:t>Camera de sterilizare</a:t>
            </a:r>
          </a:p>
          <a:p>
            <a:pPr>
              <a:buFont typeface="Wingdings" panose="05000000000000000000" pitchFamily="2" charset="2"/>
              <a:buChar char="Ø"/>
            </a:pPr>
            <a:r>
              <a:rPr lang="ro-RO" dirty="0">
                <a:latin typeface="Arial" panose="020B0604020202020204" pitchFamily="34" charset="0"/>
                <a:cs typeface="Arial" panose="020B0604020202020204" pitchFamily="34" charset="0"/>
              </a:rPr>
              <a:t>Camera de primiri probe</a:t>
            </a:r>
          </a:p>
          <a:p>
            <a:pPr>
              <a:buFont typeface="Wingdings" panose="05000000000000000000" pitchFamily="2" charset="2"/>
              <a:buChar char="Ø"/>
            </a:pPr>
            <a:r>
              <a:rPr lang="ro-RO" dirty="0">
                <a:latin typeface="Arial" panose="020B0604020202020204" pitchFamily="34" charset="0"/>
                <a:cs typeface="Arial" panose="020B0604020202020204" pitchFamily="34" charset="0"/>
              </a:rPr>
              <a:t>Magazia de depozitare</a:t>
            </a:r>
          </a:p>
          <a:p>
            <a:pPr>
              <a:buFont typeface="Wingdings" panose="05000000000000000000" pitchFamily="2" charset="2"/>
              <a:buChar char="Ø"/>
            </a:pPr>
            <a:r>
              <a:rPr lang="ro-RO" dirty="0">
                <a:latin typeface="Arial" panose="020B0604020202020204" pitchFamily="34" charset="0"/>
                <a:cs typeface="Arial" panose="020B0604020202020204" pitchFamily="34" charset="0"/>
              </a:rPr>
              <a:t>Grupuri sanitare pentru pacienți și personal medical</a:t>
            </a:r>
          </a:p>
          <a:p>
            <a:pPr>
              <a:buFont typeface="Wingdings" panose="05000000000000000000" pitchFamily="2" charset="2"/>
              <a:buChar char="Ø"/>
            </a:pPr>
            <a:r>
              <a:rPr lang="ro-RO" dirty="0">
                <a:latin typeface="Arial" panose="020B0604020202020204" pitchFamily="34" charset="0"/>
                <a:cs typeface="Arial" panose="020B0604020202020204" pitchFamily="34" charset="0"/>
              </a:rPr>
              <a:t>Hol cu intrări separate pentru fiecare cameră</a:t>
            </a:r>
          </a:p>
          <a:p>
            <a:pPr>
              <a:buFont typeface="Wingdings" panose="05000000000000000000" pitchFamily="2" charset="2"/>
              <a:buChar char="Ø"/>
            </a:pPr>
            <a:r>
              <a:rPr lang="ro-RO" dirty="0">
                <a:latin typeface="Arial" panose="020B0604020202020204" pitchFamily="34" charset="0"/>
                <a:cs typeface="Arial" panose="020B0604020202020204" pitchFamily="34" charset="0"/>
              </a:rPr>
              <a:t>Camere de lucru separate pentru fiecare sector:</a:t>
            </a:r>
          </a:p>
          <a:p>
            <a:pPr lvl="1">
              <a:buFont typeface="Wingdings" panose="05000000000000000000" pitchFamily="2" charset="2"/>
              <a:buChar char="Ø"/>
            </a:pPr>
            <a:r>
              <a:rPr lang="ro-RO" dirty="0">
                <a:latin typeface="Arial" panose="020B0604020202020204" pitchFamily="34" charset="0"/>
                <a:cs typeface="Arial" panose="020B0604020202020204" pitchFamily="34" charset="0"/>
              </a:rPr>
              <a:t>Bacteriologie</a:t>
            </a:r>
          </a:p>
          <a:p>
            <a:pPr lvl="1">
              <a:buFont typeface="Wingdings" panose="05000000000000000000" pitchFamily="2" charset="2"/>
              <a:buChar char="Ø"/>
            </a:pPr>
            <a:r>
              <a:rPr lang="ro-RO" dirty="0">
                <a:latin typeface="Arial" panose="020B0604020202020204" pitchFamily="34" charset="0"/>
                <a:cs typeface="Arial" panose="020B0604020202020204" pitchFamily="34" charset="0"/>
              </a:rPr>
              <a:t>Virusologie</a:t>
            </a:r>
          </a:p>
          <a:p>
            <a:pPr lvl="1">
              <a:buFont typeface="Wingdings" panose="05000000000000000000" pitchFamily="2" charset="2"/>
              <a:buChar char="Ø"/>
            </a:pPr>
            <a:r>
              <a:rPr lang="ro-RO" dirty="0">
                <a:latin typeface="Arial" panose="020B0604020202020204" pitchFamily="34" charset="0"/>
                <a:cs typeface="Arial" panose="020B0604020202020204" pitchFamily="34" charset="0"/>
              </a:rPr>
              <a:t>Parazitologie</a:t>
            </a:r>
          </a:p>
          <a:p>
            <a:pPr lvl="1">
              <a:buFont typeface="Wingdings" panose="05000000000000000000" pitchFamily="2" charset="2"/>
              <a:buChar char="Ø"/>
            </a:pPr>
            <a:r>
              <a:rPr lang="ro-RO" dirty="0">
                <a:latin typeface="Arial" panose="020B0604020202020204" pitchFamily="34" charset="0"/>
                <a:cs typeface="Arial" panose="020B0604020202020204" pitchFamily="34" charset="0"/>
              </a:rPr>
              <a:t>Micologie</a:t>
            </a:r>
          </a:p>
          <a:p>
            <a:pPr lvl="1">
              <a:buFont typeface="Wingdings" panose="05000000000000000000" pitchFamily="2" charset="2"/>
              <a:buChar char="Ø"/>
            </a:pPr>
            <a:r>
              <a:rPr lang="ro-RO" dirty="0">
                <a:latin typeface="Arial" panose="020B0604020202020204" pitchFamily="34" charset="0"/>
                <a:cs typeface="Arial" panose="020B0604020202020204" pitchFamily="34" charset="0"/>
              </a:rPr>
              <a:t>Imunologie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190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686800" cy="762000"/>
          </a:xfrm>
        </p:spPr>
        <p:txBody>
          <a:bodyPr/>
          <a:lstStyle/>
          <a:p>
            <a:pPr eaLnBrk="1" hangingPunct="1">
              <a:defRPr/>
            </a:pPr>
            <a:r>
              <a:rPr lang="ro-RO" dirty="0"/>
              <a:t>SUBSTANŢE PREZERVANTE</a:t>
            </a:r>
            <a:endParaRPr lang="en-US" dirty="0"/>
          </a:p>
        </p:txBody>
      </p:sp>
      <p:graphicFrame>
        <p:nvGraphicFramePr>
          <p:cNvPr id="8" name="Table 7"/>
          <p:cNvGraphicFramePr>
            <a:graphicFrameLocks noGrp="1"/>
          </p:cNvGraphicFramePr>
          <p:nvPr/>
        </p:nvGraphicFramePr>
        <p:xfrm>
          <a:off x="2095501" y="1409699"/>
          <a:ext cx="8143875" cy="5143500"/>
        </p:xfrm>
        <a:graphic>
          <a:graphicData uri="http://schemas.openxmlformats.org/drawingml/2006/table">
            <a:tbl>
              <a:tblPr/>
              <a:tblGrid>
                <a:gridCol w="2072986">
                  <a:extLst>
                    <a:ext uri="{9D8B030D-6E8A-4147-A177-3AD203B41FA5}">
                      <a16:colId xmlns:a16="http://schemas.microsoft.com/office/drawing/2014/main" val="20000"/>
                    </a:ext>
                  </a:extLst>
                </a:gridCol>
                <a:gridCol w="1776846">
                  <a:extLst>
                    <a:ext uri="{9D8B030D-6E8A-4147-A177-3AD203B41FA5}">
                      <a16:colId xmlns:a16="http://schemas.microsoft.com/office/drawing/2014/main" val="20001"/>
                    </a:ext>
                  </a:extLst>
                </a:gridCol>
                <a:gridCol w="4294043">
                  <a:extLst>
                    <a:ext uri="{9D8B030D-6E8A-4147-A177-3AD203B41FA5}">
                      <a16:colId xmlns:a16="http://schemas.microsoft.com/office/drawing/2014/main" val="20002"/>
                    </a:ext>
                  </a:extLst>
                </a:gridCol>
              </a:tblGrid>
              <a:tr h="602065">
                <a:tc>
                  <a:txBody>
                    <a:bodyPr/>
                    <a:lstStyle/>
                    <a:p>
                      <a:pPr algn="ctr"/>
                      <a:r>
                        <a:rPr lang="ro-RO" sz="1400" b="1" dirty="0">
                          <a:solidFill>
                            <a:schemeClr val="tx2">
                              <a:lumMod val="60000"/>
                              <a:lumOff val="40000"/>
                            </a:schemeClr>
                          </a:solidFill>
                          <a:latin typeface="Arial" pitchFamily="34" charset="0"/>
                          <a:cs typeface="Arial" pitchFamily="34" charset="0"/>
                        </a:rPr>
                        <a:t>SUBSTANȚĂ</a:t>
                      </a:r>
                      <a:endParaRPr lang="en-US" sz="1400" b="1" dirty="0">
                        <a:solidFill>
                          <a:schemeClr val="tx2">
                            <a:lumMod val="60000"/>
                            <a:lumOff val="40000"/>
                          </a:schemeClr>
                        </a:solidFill>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1400" b="1" dirty="0">
                          <a:solidFill>
                            <a:schemeClr val="tx2">
                              <a:lumMod val="60000"/>
                              <a:lumOff val="40000"/>
                            </a:schemeClr>
                          </a:solidFill>
                          <a:latin typeface="Arial" pitchFamily="34" charset="0"/>
                          <a:cs typeface="Arial" pitchFamily="34" charset="0"/>
                        </a:rPr>
                        <a:t>CONCENTRAȚIE EFICIENTĂ</a:t>
                      </a:r>
                      <a:endParaRPr lang="en-US" sz="1400" b="1" dirty="0">
                        <a:solidFill>
                          <a:schemeClr val="tx2">
                            <a:lumMod val="60000"/>
                            <a:lumOff val="40000"/>
                          </a:schemeClr>
                        </a:solidFill>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o-RO" sz="1400" b="1" dirty="0">
                          <a:solidFill>
                            <a:schemeClr val="tx2">
                              <a:lumMod val="60000"/>
                              <a:lumOff val="40000"/>
                            </a:schemeClr>
                          </a:solidFill>
                          <a:latin typeface="Arial" pitchFamily="34" charset="0"/>
                          <a:cs typeface="Arial" pitchFamily="34" charset="0"/>
                        </a:rPr>
                        <a:t>UTILIZĂRI</a:t>
                      </a:r>
                      <a:endParaRPr lang="en-US" sz="1400" b="1" dirty="0">
                        <a:solidFill>
                          <a:schemeClr val="tx2">
                            <a:lumMod val="60000"/>
                            <a:lumOff val="40000"/>
                          </a:schemeClr>
                        </a:solidFill>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2065">
                <a:tc>
                  <a:txBody>
                    <a:bodyPr/>
                    <a:lstStyle/>
                    <a:p>
                      <a:r>
                        <a:rPr lang="ro-RO" sz="1200" b="1" dirty="0">
                          <a:latin typeface="Arial" pitchFamily="34" charset="0"/>
                          <a:cs typeface="Arial" pitchFamily="34" charset="0"/>
                        </a:rPr>
                        <a:t>Acid p</a:t>
                      </a:r>
                      <a:r>
                        <a:rPr lang="en-US" sz="1200" b="1" dirty="0" err="1">
                          <a:latin typeface="Arial" pitchFamily="34" charset="0"/>
                          <a:cs typeface="Arial" pitchFamily="34" charset="0"/>
                        </a:rPr>
                        <a:t>ropionic</a:t>
                      </a:r>
                      <a:r>
                        <a:rPr lang="en-US" sz="1200" b="1" dirty="0">
                          <a:latin typeface="Arial" pitchFamily="34" charset="0"/>
                          <a:cs typeface="Arial" pitchFamily="34" charset="0"/>
                        </a:rPr>
                        <a:t> </a:t>
                      </a:r>
                      <a:r>
                        <a:rPr lang="ro-RO" sz="1200" b="1" dirty="0" err="1">
                          <a:latin typeface="Arial" pitchFamily="34" charset="0"/>
                          <a:cs typeface="Arial" pitchFamily="34" charset="0"/>
                        </a:rPr>
                        <a:t>ßi</a:t>
                      </a:r>
                      <a:r>
                        <a:rPr lang="ro-RO" sz="1200" b="1" dirty="0">
                          <a:latin typeface="Arial" pitchFamily="34" charset="0"/>
                          <a:cs typeface="Arial" pitchFamily="34" charset="0"/>
                        </a:rPr>
                        <a:t> </a:t>
                      </a:r>
                      <a:r>
                        <a:rPr lang="ro-RO" sz="1200" b="1" dirty="0" err="1">
                          <a:latin typeface="Arial" pitchFamily="34" charset="0"/>
                          <a:cs typeface="Arial" pitchFamily="34" charset="0"/>
                        </a:rPr>
                        <a:t>propionați</a:t>
                      </a:r>
                      <a:r>
                        <a:rPr lang="ro-RO" sz="1200" b="1" dirty="0">
                          <a:latin typeface="Arial" pitchFamily="34" charset="0"/>
                          <a:cs typeface="Arial" pitchFamily="34" charset="0"/>
                        </a:rPr>
                        <a:t> </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0.32%</a:t>
                      </a: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t>
                      </a:r>
                      <a:r>
                        <a:rPr lang="ro-RO" sz="1200" b="1" dirty="0" err="1">
                          <a:latin typeface="Arial" pitchFamily="34" charset="0"/>
                          <a:cs typeface="Arial" pitchFamily="34" charset="0"/>
                        </a:rPr>
                        <a:t>antifungic</a:t>
                      </a:r>
                      <a:r>
                        <a:rPr lang="ro-RO" sz="1200" b="1" dirty="0">
                          <a:latin typeface="Arial" pitchFamily="34" charset="0"/>
                          <a:cs typeface="Arial" pitchFamily="34" charset="0"/>
                        </a:rPr>
                        <a:t> în pâine, prăjituri, brânzeturi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0722">
                <a:tc>
                  <a:txBody>
                    <a:bodyPr/>
                    <a:lstStyle/>
                    <a:p>
                      <a:r>
                        <a:rPr lang="ro-RO" sz="1200" b="1" dirty="0">
                          <a:latin typeface="Arial" pitchFamily="34" charset="0"/>
                          <a:cs typeface="Arial" pitchFamily="34" charset="0"/>
                        </a:rPr>
                        <a:t>Acid s</a:t>
                      </a:r>
                      <a:r>
                        <a:rPr lang="en-US" sz="1200" b="1" dirty="0" err="1">
                          <a:latin typeface="Arial" pitchFamily="34" charset="0"/>
                          <a:cs typeface="Arial" pitchFamily="34" charset="0"/>
                        </a:rPr>
                        <a:t>orbic</a:t>
                      </a:r>
                      <a:r>
                        <a:rPr lang="en-US" sz="1200" b="1" dirty="0">
                          <a:latin typeface="Arial" pitchFamily="34" charset="0"/>
                          <a:cs typeface="Arial" pitchFamily="34" charset="0"/>
                        </a:rPr>
                        <a:t> </a:t>
                      </a:r>
                      <a:r>
                        <a:rPr lang="ro-RO" sz="1200" b="1" dirty="0">
                          <a:latin typeface="Arial" pitchFamily="34" charset="0"/>
                          <a:cs typeface="Arial" pitchFamily="34" charset="0"/>
                        </a:rPr>
                        <a:t>și </a:t>
                      </a:r>
                      <a:r>
                        <a:rPr lang="ro-RO" sz="1200" b="1" dirty="0" err="1">
                          <a:latin typeface="Arial" pitchFamily="34" charset="0"/>
                          <a:cs typeface="Arial" pitchFamily="34" charset="0"/>
                        </a:rPr>
                        <a:t>sorbați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0.2%</a:t>
                      </a: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a:t>
                      </a:r>
                      <a:r>
                        <a:rPr lang="en-US" sz="1200" b="1" dirty="0" err="1">
                          <a:latin typeface="Arial" pitchFamily="34" charset="0"/>
                          <a:cs typeface="Arial" pitchFamily="34" charset="0"/>
                        </a:rPr>
                        <a:t>ntifung</a:t>
                      </a:r>
                      <a:r>
                        <a:rPr lang="ro-RO" sz="1200" b="1" dirty="0">
                          <a:latin typeface="Arial" pitchFamily="34" charset="0"/>
                          <a:cs typeface="Arial" pitchFamily="34" charset="0"/>
                        </a:rPr>
                        <a:t>ic</a:t>
                      </a:r>
                      <a:r>
                        <a:rPr lang="en-US" sz="1200" b="1" dirty="0">
                          <a:latin typeface="Arial" pitchFamily="34" charset="0"/>
                          <a:cs typeface="Arial" pitchFamily="34" charset="0"/>
                        </a:rPr>
                        <a:t> </a:t>
                      </a:r>
                      <a:r>
                        <a:rPr lang="ro-RO" sz="1200" b="1" dirty="0">
                          <a:latin typeface="Arial" pitchFamily="34" charset="0"/>
                          <a:cs typeface="Arial" pitchFamily="34" charset="0"/>
                        </a:rPr>
                        <a:t>î</a:t>
                      </a:r>
                      <a:r>
                        <a:rPr lang="en-US" sz="1200" b="1" dirty="0">
                          <a:latin typeface="Arial" pitchFamily="34" charset="0"/>
                          <a:cs typeface="Arial" pitchFamily="34" charset="0"/>
                        </a:rPr>
                        <a:t>n </a:t>
                      </a:r>
                      <a:r>
                        <a:rPr lang="ro-RO" sz="1200" b="1" dirty="0">
                          <a:latin typeface="Arial" pitchFamily="34" charset="0"/>
                          <a:cs typeface="Arial" pitchFamily="34" charset="0"/>
                        </a:rPr>
                        <a:t>brânzeturi, jeleuri, siropuri, prăjituri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2065">
                <a:tc>
                  <a:txBody>
                    <a:bodyPr/>
                    <a:lstStyle/>
                    <a:p>
                      <a:r>
                        <a:rPr lang="ro-RO" sz="1200" b="1" dirty="0">
                          <a:latin typeface="Arial" pitchFamily="34" charset="0"/>
                          <a:cs typeface="Arial" pitchFamily="34" charset="0"/>
                        </a:rPr>
                        <a:t>Acid b</a:t>
                      </a:r>
                      <a:r>
                        <a:rPr lang="en-US" sz="1200" b="1" dirty="0" err="1">
                          <a:latin typeface="Arial" pitchFamily="34" charset="0"/>
                          <a:cs typeface="Arial" pitchFamily="34" charset="0"/>
                        </a:rPr>
                        <a:t>enzoic</a:t>
                      </a:r>
                      <a:r>
                        <a:rPr lang="en-US" sz="1200" b="1" dirty="0">
                          <a:latin typeface="Arial" pitchFamily="34" charset="0"/>
                          <a:cs typeface="Arial" pitchFamily="34" charset="0"/>
                        </a:rPr>
                        <a:t> </a:t>
                      </a:r>
                      <a:r>
                        <a:rPr lang="ro-RO" sz="1200" b="1" dirty="0">
                          <a:latin typeface="Arial" pitchFamily="34" charset="0"/>
                          <a:cs typeface="Arial" pitchFamily="34" charset="0"/>
                        </a:rPr>
                        <a:t>și benzoați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0.1%</a:t>
                      </a: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a:t>
                      </a:r>
                      <a:r>
                        <a:rPr lang="en-US" sz="1200" b="1" dirty="0" err="1">
                          <a:latin typeface="Arial" pitchFamily="34" charset="0"/>
                          <a:cs typeface="Arial" pitchFamily="34" charset="0"/>
                        </a:rPr>
                        <a:t>ntifung</a:t>
                      </a:r>
                      <a:r>
                        <a:rPr lang="ro-RO" sz="1200" b="1" dirty="0">
                          <a:latin typeface="Arial" pitchFamily="34" charset="0"/>
                          <a:cs typeface="Arial" pitchFamily="34" charset="0"/>
                        </a:rPr>
                        <a:t>ic</a:t>
                      </a:r>
                      <a:r>
                        <a:rPr lang="en-US" sz="1200" b="1" dirty="0">
                          <a:latin typeface="Arial" pitchFamily="34" charset="0"/>
                          <a:cs typeface="Arial" pitchFamily="34" charset="0"/>
                        </a:rPr>
                        <a:t> </a:t>
                      </a:r>
                      <a:r>
                        <a:rPr lang="ro-RO" sz="1200" b="1" dirty="0">
                          <a:latin typeface="Arial" pitchFamily="34" charset="0"/>
                          <a:cs typeface="Arial" pitchFamily="34" charset="0"/>
                        </a:rPr>
                        <a:t>î</a:t>
                      </a:r>
                      <a:r>
                        <a:rPr lang="en-US" sz="1200" b="1" dirty="0">
                          <a:latin typeface="Arial" pitchFamily="34" charset="0"/>
                          <a:cs typeface="Arial" pitchFamily="34" charset="0"/>
                        </a:rPr>
                        <a:t>n margarine, </a:t>
                      </a:r>
                      <a:r>
                        <a:rPr lang="ro-RO" sz="1200" b="1" dirty="0">
                          <a:latin typeface="Arial" pitchFamily="34" charset="0"/>
                          <a:cs typeface="Arial" pitchFamily="34" charset="0"/>
                        </a:rPr>
                        <a:t>oțet</a:t>
                      </a:r>
                      <a:r>
                        <a:rPr lang="en-US" sz="1200" b="1" dirty="0">
                          <a:latin typeface="Arial" pitchFamily="34" charset="0"/>
                          <a:cs typeface="Arial" pitchFamily="34" charset="0"/>
                        </a:rPr>
                        <a:t>, </a:t>
                      </a:r>
                      <a:r>
                        <a:rPr lang="ro-RO" sz="1200" b="1" dirty="0" err="1">
                          <a:latin typeface="Arial" pitchFamily="34" charset="0"/>
                          <a:cs typeface="Arial" pitchFamily="34" charset="0"/>
                        </a:rPr>
                        <a:t>aromatizante</a:t>
                      </a:r>
                      <a:r>
                        <a:rPr lang="ro-RO" sz="1200" b="1" dirty="0">
                          <a:latin typeface="Arial" pitchFamily="34" charset="0"/>
                          <a:cs typeface="Arial" pitchFamily="34" charset="0"/>
                        </a:rPr>
                        <a:t>, sucuri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7347">
                <a:tc>
                  <a:txBody>
                    <a:bodyPr/>
                    <a:lstStyle/>
                    <a:p>
                      <a:r>
                        <a:rPr lang="ro-RO" sz="1200" b="1" dirty="0" err="1">
                          <a:latin typeface="Arial" pitchFamily="34" charset="0"/>
                          <a:cs typeface="Arial" pitchFamily="34" charset="0"/>
                        </a:rPr>
                        <a:t>Diacetat</a:t>
                      </a:r>
                      <a:r>
                        <a:rPr lang="ro-RO" sz="1200" b="1" dirty="0">
                          <a:latin typeface="Arial" pitchFamily="34" charset="0"/>
                          <a:cs typeface="Arial" pitchFamily="34" charset="0"/>
                        </a:rPr>
                        <a:t> de sodiu</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0.32%</a:t>
                      </a: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a:t>
                      </a:r>
                      <a:r>
                        <a:rPr lang="en-US" sz="1200" b="1" dirty="0" err="1">
                          <a:latin typeface="Arial" pitchFamily="34" charset="0"/>
                          <a:cs typeface="Arial" pitchFamily="34" charset="0"/>
                        </a:rPr>
                        <a:t>ntifung</a:t>
                      </a:r>
                      <a:r>
                        <a:rPr lang="ro-RO" sz="1200" b="1" dirty="0">
                          <a:latin typeface="Arial" pitchFamily="34" charset="0"/>
                          <a:cs typeface="Arial" pitchFamily="34" charset="0"/>
                        </a:rPr>
                        <a:t>ic</a:t>
                      </a:r>
                      <a:r>
                        <a:rPr lang="en-US" sz="1200" b="1" dirty="0">
                          <a:latin typeface="Arial" pitchFamily="34" charset="0"/>
                          <a:cs typeface="Arial" pitchFamily="34" charset="0"/>
                        </a:rPr>
                        <a:t> </a:t>
                      </a:r>
                      <a:r>
                        <a:rPr lang="ro-RO" sz="1200" b="1" dirty="0">
                          <a:latin typeface="Arial" pitchFamily="34" charset="0"/>
                          <a:cs typeface="Arial" pitchFamily="34" charset="0"/>
                        </a:rPr>
                        <a:t>î</a:t>
                      </a:r>
                      <a:r>
                        <a:rPr lang="en-US" sz="1200" b="1" dirty="0">
                          <a:latin typeface="Arial" pitchFamily="34" charset="0"/>
                          <a:cs typeface="Arial" pitchFamily="34" charset="0"/>
                        </a:rPr>
                        <a:t>n </a:t>
                      </a:r>
                      <a:r>
                        <a:rPr lang="ro-RO" sz="1200" b="1" dirty="0">
                          <a:latin typeface="Arial" pitchFamily="34" charset="0"/>
                          <a:cs typeface="Arial" pitchFamily="34" charset="0"/>
                        </a:rPr>
                        <a:t>produse de panificație</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2065">
                <a:tc>
                  <a:txBody>
                    <a:bodyPr/>
                    <a:lstStyle/>
                    <a:p>
                      <a:r>
                        <a:rPr lang="ro-RO" sz="1200" b="1" dirty="0">
                          <a:latin typeface="Arial" pitchFamily="34" charset="0"/>
                          <a:cs typeface="Arial" pitchFamily="34" charset="0"/>
                        </a:rPr>
                        <a:t>Acid lactic</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Necunoscută</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t>
                      </a:r>
                      <a:r>
                        <a:rPr lang="ro-RO" sz="1200" b="1" dirty="0" err="1">
                          <a:latin typeface="Arial" pitchFamily="34" charset="0"/>
                          <a:cs typeface="Arial" pitchFamily="34" charset="0"/>
                        </a:rPr>
                        <a:t>antimicrobian</a:t>
                      </a:r>
                      <a:r>
                        <a:rPr lang="ro-RO" sz="1200" b="1" dirty="0">
                          <a:latin typeface="Arial" pitchFamily="34" charset="0"/>
                          <a:cs typeface="Arial" pitchFamily="34" charset="0"/>
                        </a:rPr>
                        <a:t> în brânzeturi, unt, iaurt și murături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2940">
                <a:tc>
                  <a:txBody>
                    <a:bodyPr/>
                    <a:lstStyle/>
                    <a:p>
                      <a:r>
                        <a:rPr lang="ro-RO" sz="1200" b="1" dirty="0">
                          <a:latin typeface="Arial" pitchFamily="34" charset="0"/>
                          <a:cs typeface="Arial" pitchFamily="34" charset="0"/>
                        </a:rPr>
                        <a:t>Dioxid de sulf, sulfiți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200-300 ppm</a:t>
                      </a: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t>
                      </a:r>
                      <a:r>
                        <a:rPr lang="ro-RO" sz="1200" b="1" dirty="0" err="1">
                          <a:latin typeface="Arial" pitchFamily="34" charset="0"/>
                          <a:cs typeface="Arial" pitchFamily="34" charset="0"/>
                        </a:rPr>
                        <a:t>antimicrobian</a:t>
                      </a:r>
                      <a:r>
                        <a:rPr lang="ro-RO" sz="1200" b="1" dirty="0">
                          <a:latin typeface="Arial" pitchFamily="34" charset="0"/>
                          <a:cs typeface="Arial" pitchFamily="34" charset="0"/>
                        </a:rPr>
                        <a:t> în fructe uscate, struguri</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0722">
                <a:tc>
                  <a:txBody>
                    <a:bodyPr/>
                    <a:lstStyle/>
                    <a:p>
                      <a:r>
                        <a:rPr lang="ro-RO" sz="1200" b="1" dirty="0">
                          <a:latin typeface="Arial" pitchFamily="34" charset="0"/>
                          <a:cs typeface="Arial" pitchFamily="34" charset="0"/>
                        </a:rPr>
                        <a:t>Nitrit de sodiu</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Arial" pitchFamily="34" charset="0"/>
                          <a:cs typeface="Arial" pitchFamily="34" charset="0"/>
                        </a:rPr>
                        <a:t>200 ppm</a:t>
                      </a: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antibacterian în produse din carne și pește</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0722">
                <a:tc>
                  <a:txBody>
                    <a:bodyPr/>
                    <a:lstStyle/>
                    <a:p>
                      <a:r>
                        <a:rPr lang="ro-RO" sz="1200" b="1" dirty="0">
                          <a:latin typeface="Arial" pitchFamily="34" charset="0"/>
                          <a:cs typeface="Arial" pitchFamily="34" charset="0"/>
                        </a:rPr>
                        <a:t>Clorat de sodiu</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Necunoscută</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antibacterian în produse din carne și pește</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02065">
                <a:tc>
                  <a:txBody>
                    <a:bodyPr/>
                    <a:lstStyle/>
                    <a:p>
                      <a:r>
                        <a:rPr lang="ro-RO" sz="1200" b="1" dirty="0">
                          <a:latin typeface="Arial" pitchFamily="34" charset="0"/>
                          <a:cs typeface="Arial" pitchFamily="34" charset="0"/>
                        </a:rPr>
                        <a:t>Zahar</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Necunoscută</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t>
                      </a:r>
                      <a:r>
                        <a:rPr lang="ro-RO" sz="1200" b="1" dirty="0" err="1">
                          <a:latin typeface="Arial" pitchFamily="34" charset="0"/>
                          <a:cs typeface="Arial" pitchFamily="34" charset="0"/>
                        </a:rPr>
                        <a:t>antimicrobian</a:t>
                      </a:r>
                      <a:r>
                        <a:rPr lang="ro-RO" sz="1200" b="1" dirty="0">
                          <a:latin typeface="Arial" pitchFamily="34" charset="0"/>
                          <a:cs typeface="Arial" pitchFamily="34" charset="0"/>
                        </a:rPr>
                        <a:t> în</a:t>
                      </a:r>
                      <a:r>
                        <a:rPr lang="ro-RO" sz="1200" b="1" baseline="0" dirty="0">
                          <a:latin typeface="Arial" pitchFamily="34" charset="0"/>
                          <a:cs typeface="Arial" pitchFamily="34" charset="0"/>
                        </a:rPr>
                        <a:t> dulcețuri, jeleuri, gemuri etc. </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40722">
                <a:tc>
                  <a:txBody>
                    <a:bodyPr/>
                    <a:lstStyle/>
                    <a:p>
                      <a:r>
                        <a:rPr lang="ro-RO" sz="1200" b="1" dirty="0">
                          <a:latin typeface="Arial" pitchFamily="34" charset="0"/>
                          <a:cs typeface="Arial" pitchFamily="34" charset="0"/>
                        </a:rPr>
                        <a:t>Fum de lemn</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Necunoscută</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o-RO" sz="1200" b="1" dirty="0">
                          <a:latin typeface="Arial" pitchFamily="34" charset="0"/>
                          <a:cs typeface="Arial" pitchFamily="34" charset="0"/>
                        </a:rPr>
                        <a:t>Agent antibacterian în produse din carne și pește</a:t>
                      </a:r>
                      <a:endParaRPr lang="en-US" sz="1200" b="1" dirty="0">
                        <a:latin typeface="Arial" pitchFamily="34" charset="0"/>
                        <a:cs typeface="Arial" pitchFamily="34" charset="0"/>
                      </a:endParaRPr>
                    </a:p>
                  </a:txBody>
                  <a:tcPr marL="35034" marR="35034" marT="17517" marB="175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81201" y="838200"/>
          <a:ext cx="8229601" cy="5867400"/>
        </p:xfrm>
        <a:graphic>
          <a:graphicData uri="http://schemas.openxmlformats.org/drawingml/2006/table">
            <a:tbl>
              <a:tblPr/>
              <a:tblGrid>
                <a:gridCol w="1249491">
                  <a:extLst>
                    <a:ext uri="{9D8B030D-6E8A-4147-A177-3AD203B41FA5}">
                      <a16:colId xmlns:a16="http://schemas.microsoft.com/office/drawing/2014/main" val="20000"/>
                    </a:ext>
                  </a:extLst>
                </a:gridCol>
                <a:gridCol w="950234">
                  <a:extLst>
                    <a:ext uri="{9D8B030D-6E8A-4147-A177-3AD203B41FA5}">
                      <a16:colId xmlns:a16="http://schemas.microsoft.com/office/drawing/2014/main" val="20001"/>
                    </a:ext>
                  </a:extLst>
                </a:gridCol>
                <a:gridCol w="2099899">
                  <a:extLst>
                    <a:ext uri="{9D8B030D-6E8A-4147-A177-3AD203B41FA5}">
                      <a16:colId xmlns:a16="http://schemas.microsoft.com/office/drawing/2014/main" val="20002"/>
                    </a:ext>
                  </a:extLst>
                </a:gridCol>
                <a:gridCol w="1548529">
                  <a:extLst>
                    <a:ext uri="{9D8B030D-6E8A-4147-A177-3AD203B41FA5}">
                      <a16:colId xmlns:a16="http://schemas.microsoft.com/office/drawing/2014/main" val="20003"/>
                    </a:ext>
                  </a:extLst>
                </a:gridCol>
                <a:gridCol w="2381448">
                  <a:extLst>
                    <a:ext uri="{9D8B030D-6E8A-4147-A177-3AD203B41FA5}">
                      <a16:colId xmlns:a16="http://schemas.microsoft.com/office/drawing/2014/main" val="20004"/>
                    </a:ext>
                  </a:extLst>
                </a:gridCol>
              </a:tblGrid>
              <a:tr h="425647">
                <a:tc>
                  <a:txBody>
                    <a:bodyPr/>
                    <a:lstStyle/>
                    <a:p>
                      <a:pPr indent="0" algn="ctr">
                        <a:lnSpc>
                          <a:spcPct val="100000"/>
                        </a:lnSpc>
                      </a:pPr>
                      <a:r>
                        <a:rPr lang="ro-RO" sz="1200" b="1" dirty="0">
                          <a:solidFill>
                            <a:schemeClr val="tx2">
                              <a:lumMod val="60000"/>
                              <a:lumOff val="40000"/>
                            </a:schemeClr>
                          </a:solidFill>
                          <a:latin typeface="Arial" pitchFamily="34" charset="0"/>
                          <a:cs typeface="Arial" pitchFamily="34" charset="0"/>
                        </a:rPr>
                        <a:t>AGENT</a:t>
                      </a:r>
                      <a:endParaRPr lang="en-US" sz="1200" b="1" dirty="0">
                        <a:solidFill>
                          <a:schemeClr val="tx2">
                            <a:lumMod val="60000"/>
                            <a:lumOff val="40000"/>
                          </a:schemeClr>
                        </a:solidFill>
                        <a:latin typeface="Arial" pitchFamily="34" charset="0"/>
                        <a:cs typeface="Arial" pitchFamily="34" charset="0"/>
                      </a:endParaRPr>
                    </a:p>
                  </a:txBody>
                  <a:tcPr marL="0" marR="0" marT="0" marB="0" anchor="ctr"/>
                </a:tc>
                <a:tc>
                  <a:txBody>
                    <a:bodyPr/>
                    <a:lstStyle/>
                    <a:p>
                      <a:pPr indent="0" algn="ctr">
                        <a:lnSpc>
                          <a:spcPct val="100000"/>
                        </a:lnSpc>
                      </a:pPr>
                      <a:r>
                        <a:rPr lang="ro-RO" sz="1200" b="1" dirty="0">
                          <a:solidFill>
                            <a:schemeClr val="tx2">
                              <a:lumMod val="60000"/>
                              <a:lumOff val="40000"/>
                            </a:schemeClr>
                          </a:solidFill>
                          <a:latin typeface="Arial" pitchFamily="34" charset="0"/>
                          <a:cs typeface="Arial" pitchFamily="34" charset="0"/>
                        </a:rPr>
                        <a:t>DENUMIRI DE BRAND</a:t>
                      </a:r>
                      <a:endParaRPr lang="en-US" sz="1200" b="1" dirty="0">
                        <a:solidFill>
                          <a:schemeClr val="tx2">
                            <a:lumMod val="60000"/>
                            <a:lumOff val="40000"/>
                          </a:schemeClr>
                        </a:solidFill>
                        <a:latin typeface="Arial" pitchFamily="34" charset="0"/>
                        <a:cs typeface="Arial" pitchFamily="34" charset="0"/>
                      </a:endParaRPr>
                    </a:p>
                  </a:txBody>
                  <a:tcPr marL="0" marR="0" marT="0" marB="0" anchor="ctr"/>
                </a:tc>
                <a:tc>
                  <a:txBody>
                    <a:bodyPr/>
                    <a:lstStyle/>
                    <a:p>
                      <a:pPr indent="0" algn="ctr">
                        <a:lnSpc>
                          <a:spcPct val="100000"/>
                        </a:lnSpc>
                      </a:pPr>
                      <a:r>
                        <a:rPr lang="ro-RO" sz="1200" b="1" dirty="0">
                          <a:solidFill>
                            <a:schemeClr val="tx2">
                              <a:lumMod val="60000"/>
                              <a:lumOff val="40000"/>
                            </a:schemeClr>
                          </a:solidFill>
                          <a:latin typeface="Arial" pitchFamily="34" charset="0"/>
                          <a:cs typeface="Arial" pitchFamily="34" charset="0"/>
                        </a:rPr>
                        <a:t>SPECTRU DE ACȚIUNE</a:t>
                      </a:r>
                      <a:endParaRPr lang="en-US" sz="1200" b="1" dirty="0">
                        <a:solidFill>
                          <a:schemeClr val="tx2">
                            <a:lumMod val="60000"/>
                            <a:lumOff val="40000"/>
                          </a:schemeClr>
                        </a:solidFill>
                        <a:latin typeface="Arial" pitchFamily="34" charset="0"/>
                        <a:cs typeface="Arial" pitchFamily="34" charset="0"/>
                      </a:endParaRPr>
                    </a:p>
                  </a:txBody>
                  <a:tcPr marL="0" marR="0" marT="0" marB="0" anchor="ctr"/>
                </a:tc>
                <a:tc>
                  <a:txBody>
                    <a:bodyPr/>
                    <a:lstStyle/>
                    <a:p>
                      <a:pPr indent="0" algn="ctr">
                        <a:lnSpc>
                          <a:spcPct val="100000"/>
                        </a:lnSpc>
                      </a:pPr>
                      <a:r>
                        <a:rPr lang="en-US" sz="1200" b="1" dirty="0">
                          <a:solidFill>
                            <a:schemeClr val="tx2">
                              <a:lumMod val="60000"/>
                              <a:lumOff val="40000"/>
                            </a:schemeClr>
                          </a:solidFill>
                          <a:latin typeface="Arial" pitchFamily="34" charset="0"/>
                          <a:cs typeface="Arial" pitchFamily="34" charset="0"/>
                        </a:rPr>
                        <a:t>AVANTAJE</a:t>
                      </a:r>
                    </a:p>
                  </a:txBody>
                  <a:tcPr marL="0" marR="0" marT="0" marB="0" anchor="ctr"/>
                </a:tc>
                <a:tc>
                  <a:txBody>
                    <a:bodyPr/>
                    <a:lstStyle/>
                    <a:p>
                      <a:pPr indent="0" algn="ctr">
                        <a:lnSpc>
                          <a:spcPct val="100000"/>
                        </a:lnSpc>
                      </a:pPr>
                      <a:r>
                        <a:rPr lang="en-US" sz="1200" b="1" dirty="0">
                          <a:solidFill>
                            <a:schemeClr val="tx2">
                              <a:lumMod val="60000"/>
                              <a:lumOff val="40000"/>
                            </a:schemeClr>
                          </a:solidFill>
                          <a:latin typeface="Arial" pitchFamily="34" charset="0"/>
                          <a:cs typeface="Arial" pitchFamily="34" charset="0"/>
                        </a:rPr>
                        <a:t>DEZAVANTAJE</a:t>
                      </a:r>
                    </a:p>
                  </a:txBody>
                  <a:tcPr marL="0" marR="0" marT="0" marB="0" anchor="ctr"/>
                </a:tc>
                <a:extLst>
                  <a:ext uri="{0D108BD9-81ED-4DB2-BD59-A6C34878D82A}">
                    <a16:rowId xmlns:a16="http://schemas.microsoft.com/office/drawing/2014/main" val="10000"/>
                  </a:ext>
                </a:extLst>
              </a:tr>
              <a:tr h="1490915">
                <a:tc>
                  <a:txBody>
                    <a:bodyPr/>
                    <a:lstStyle/>
                    <a:p>
                      <a:pPr indent="0" algn="ctr">
                        <a:lnSpc>
                          <a:spcPct val="100000"/>
                        </a:lnSpc>
                      </a:pPr>
                      <a:r>
                        <a:rPr lang="en-US" sz="1200" b="1" dirty="0" err="1">
                          <a:latin typeface="Arial" pitchFamily="34" charset="0"/>
                          <a:cs typeface="Arial" pitchFamily="34" charset="0"/>
                        </a:rPr>
                        <a:t>Clor</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dirty="0">
                          <a:latin typeface="Arial" pitchFamily="34" charset="0"/>
                          <a:cs typeface="Arial" pitchFamily="34" charset="0"/>
                        </a:rPr>
                        <a:t>Clorox. </a:t>
                      </a:r>
                      <a:r>
                        <a:rPr lang="en-US" sz="1200" dirty="0" err="1">
                          <a:latin typeface="Arial" pitchFamily="34" charset="0"/>
                          <a:cs typeface="Arial" pitchFamily="34" charset="0"/>
                        </a:rPr>
                        <a:t>Purex</a:t>
                      </a:r>
                      <a:endParaRPr lang="ro-RO" sz="1200" dirty="0">
                        <a:latin typeface="Arial" pitchFamily="34" charset="0"/>
                        <a:cs typeface="Arial" pitchFamily="34" charset="0"/>
                      </a:endParaRPr>
                    </a:p>
                    <a:p>
                      <a:pPr indent="0" algn="ctr">
                        <a:lnSpc>
                          <a:spcPct val="100000"/>
                        </a:lnSpc>
                      </a:pPr>
                      <a:r>
                        <a:rPr lang="en-US" sz="1200" dirty="0">
                          <a:latin typeface="Arial" pitchFamily="34" charset="0"/>
                          <a:cs typeface="Arial" pitchFamily="34" charset="0"/>
                        </a:rPr>
                        <a:t>(</a:t>
                      </a:r>
                      <a:r>
                        <a:rPr lang="ro-RO" sz="1200" dirty="0">
                          <a:latin typeface="Arial" pitchFamily="34" charset="0"/>
                          <a:cs typeface="Arial" pitchFamily="34" charset="0"/>
                        </a:rPr>
                        <a:t>Hipoclorit de sodiu</a:t>
                      </a:r>
                      <a:r>
                        <a:rPr lang="en-US" sz="1200" dirty="0">
                          <a:latin typeface="Arial" pitchFamily="34" charset="0"/>
                          <a:cs typeface="Arial" pitchFamily="34" charset="0"/>
                        </a:rPr>
                        <a:t>)</a:t>
                      </a:r>
                    </a:p>
                  </a:txBody>
                  <a:tcPr marL="0" marR="0" marT="0" marB="0" anchor="ctr"/>
                </a:tc>
                <a:tc>
                  <a:txBody>
                    <a:bodyPr/>
                    <a:lstStyle/>
                    <a:p>
                      <a:pPr indent="0" algn="ctr">
                        <a:lnSpc>
                          <a:spcPct val="100000"/>
                        </a:lnSpc>
                      </a:pPr>
                      <a:r>
                        <a:rPr lang="en-US" sz="1200" dirty="0" err="1">
                          <a:latin typeface="Arial" pitchFamily="34" charset="0"/>
                          <a:cs typeface="Arial" pitchFamily="34" charset="0"/>
                        </a:rPr>
                        <a:t>Eficient</a:t>
                      </a:r>
                      <a:r>
                        <a:rPr lang="en-US" sz="1200" dirty="0">
                          <a:latin typeface="Arial" pitchFamily="34" charset="0"/>
                          <a:cs typeface="Arial" pitchFamily="34" charset="0"/>
                        </a:rPr>
                        <a:t> împotriva bacteriilor </a:t>
                      </a:r>
                      <a:r>
                        <a:rPr lang="en-US" sz="1200" dirty="0" err="1">
                          <a:latin typeface="Arial" pitchFamily="34" charset="0"/>
                          <a:cs typeface="Arial" pitchFamily="34" charset="0"/>
                        </a:rPr>
                        <a:t>și</a:t>
                      </a:r>
                      <a:r>
                        <a:rPr lang="en-US" sz="1200" dirty="0">
                          <a:latin typeface="Arial" pitchFamily="34" charset="0"/>
                          <a:cs typeface="Arial" pitchFamily="34" charset="0"/>
                        </a:rPr>
                        <a:t> </a:t>
                      </a:r>
                      <a:r>
                        <a:rPr lang="en-US" sz="1200" dirty="0" err="1">
                          <a:latin typeface="Arial" pitchFamily="34" charset="0"/>
                          <a:cs typeface="Arial" pitchFamily="34" charset="0"/>
                        </a:rPr>
                        <a:t>viru</a:t>
                      </a:r>
                      <a:r>
                        <a:rPr lang="ro-RO" sz="1200" dirty="0">
                          <a:latin typeface="Arial" pitchFamily="34" charset="0"/>
                          <a:cs typeface="Arial" pitchFamily="34" charset="0"/>
                        </a:rPr>
                        <a:t>sur</a:t>
                      </a:r>
                      <a:r>
                        <a:rPr lang="en-US" sz="1200" dirty="0" err="1">
                          <a:latin typeface="Arial" pitchFamily="34" charset="0"/>
                          <a:cs typeface="Arial" pitchFamily="34" charset="0"/>
                        </a:rPr>
                        <a:t>ilor</a:t>
                      </a:r>
                      <a:r>
                        <a:rPr lang="en-US" sz="1200" dirty="0">
                          <a:latin typeface="Arial" pitchFamily="34" charset="0"/>
                          <a:cs typeface="Arial" pitchFamily="34" charset="0"/>
                        </a:rPr>
                        <a:t>. În general, utilizat la o diluție 1:30 </a:t>
                      </a:r>
                      <a:r>
                        <a:rPr lang="ro-RO" sz="1200" dirty="0">
                          <a:latin typeface="Arial" pitchFamily="34" charset="0"/>
                          <a:cs typeface="Arial" pitchFamily="34" charset="0"/>
                        </a:rPr>
                        <a:t>pentru </a:t>
                      </a:r>
                      <a:r>
                        <a:rPr lang="en-US" sz="1200" dirty="0" err="1">
                          <a:latin typeface="Arial" pitchFamily="34" charset="0"/>
                          <a:cs typeface="Arial" pitchFamily="34" charset="0"/>
                        </a:rPr>
                        <a:t>albire</a:t>
                      </a:r>
                      <a:r>
                        <a:rPr lang="en-US" sz="1200" dirty="0">
                          <a:latin typeface="Arial" pitchFamily="34" charset="0"/>
                          <a:cs typeface="Arial" pitchFamily="34" charset="0"/>
                        </a:rPr>
                        <a:t> de </a:t>
                      </a:r>
                      <a:r>
                        <a:rPr lang="en-US" sz="1200" dirty="0" err="1">
                          <a:latin typeface="Arial" pitchFamily="34" charset="0"/>
                          <a:cs typeface="Arial" pitchFamily="34" charset="0"/>
                        </a:rPr>
                        <a:t>uz</a:t>
                      </a:r>
                      <a:r>
                        <a:rPr lang="en-US" sz="1200" dirty="0">
                          <a:latin typeface="Arial" pitchFamily="34" charset="0"/>
                          <a:cs typeface="Arial" pitchFamily="34" charset="0"/>
                        </a:rPr>
                        <a:t> </a:t>
                      </a:r>
                      <a:r>
                        <a:rPr lang="en-US" sz="1200" dirty="0" err="1">
                          <a:latin typeface="Arial" pitchFamily="34" charset="0"/>
                          <a:cs typeface="Arial" pitchFamily="34" charset="0"/>
                        </a:rPr>
                        <a:t>casnic</a:t>
                      </a:r>
                      <a:r>
                        <a:rPr lang="en-US" sz="1200" dirty="0">
                          <a:latin typeface="Arial" pitchFamily="34" charset="0"/>
                          <a:cs typeface="Arial" pitchFamily="34" charset="0"/>
                        </a:rPr>
                        <a:t>. Are nevoie de </a:t>
                      </a:r>
                      <a:r>
                        <a:rPr lang="ro-RO" sz="1200" dirty="0">
                          <a:latin typeface="Arial" pitchFamily="34" charset="0"/>
                          <a:cs typeface="Arial" pitchFamily="34" charset="0"/>
                        </a:rPr>
                        <a:t>un</a:t>
                      </a:r>
                      <a:r>
                        <a:rPr lang="en-US" sz="1200" dirty="0">
                          <a:latin typeface="Arial" pitchFamily="34" charset="0"/>
                          <a:cs typeface="Arial" pitchFamily="34" charset="0"/>
                        </a:rPr>
                        <a:t> </a:t>
                      </a:r>
                      <a:r>
                        <a:rPr lang="en-US" sz="1200" dirty="0" err="1">
                          <a:latin typeface="Arial" pitchFamily="34" charset="0"/>
                          <a:cs typeface="Arial" pitchFamily="34" charset="0"/>
                        </a:rPr>
                        <a:t>timp</a:t>
                      </a:r>
                      <a:r>
                        <a:rPr lang="en-US" sz="1200" dirty="0">
                          <a:latin typeface="Arial" pitchFamily="34" charset="0"/>
                          <a:cs typeface="Arial" pitchFamily="34" charset="0"/>
                        </a:rPr>
                        <a:t> min</a:t>
                      </a:r>
                      <a:r>
                        <a:rPr lang="ro-RO" sz="1200" dirty="0">
                          <a:latin typeface="Arial" pitchFamily="34" charset="0"/>
                          <a:cs typeface="Arial" pitchFamily="34" charset="0"/>
                        </a:rPr>
                        <a:t>im de </a:t>
                      </a:r>
                      <a:r>
                        <a:rPr lang="en-US" sz="1200" dirty="0">
                          <a:latin typeface="Arial" pitchFamily="34" charset="0"/>
                          <a:cs typeface="Arial" pitchFamily="34" charset="0"/>
                        </a:rPr>
                        <a:t>contact. Inactivat rapid </a:t>
                      </a:r>
                      <a:r>
                        <a:rPr lang="ro-RO" sz="1200" dirty="0">
                          <a:latin typeface="Arial" pitchFamily="34" charset="0"/>
                          <a:cs typeface="Arial" pitchFamily="34" charset="0"/>
                        </a:rPr>
                        <a:t>de </a:t>
                      </a:r>
                      <a:r>
                        <a:rPr lang="en-US" sz="1200" dirty="0" err="1">
                          <a:latin typeface="Arial" pitchFamily="34" charset="0"/>
                          <a:cs typeface="Arial" pitchFamily="34" charset="0"/>
                        </a:rPr>
                        <a:t>materiale</a:t>
                      </a:r>
                      <a:r>
                        <a:rPr lang="en-US" sz="1200" dirty="0">
                          <a:latin typeface="Arial" pitchFamily="34" charset="0"/>
                          <a:cs typeface="Arial" pitchFamily="34" charset="0"/>
                        </a:rPr>
                        <a:t> organic</a:t>
                      </a:r>
                      <a:r>
                        <a:rPr lang="ro-RO" sz="1200" dirty="0">
                          <a:latin typeface="Arial" pitchFamily="34" charset="0"/>
                          <a:cs typeface="Arial" pitchFamily="34" charset="0"/>
                        </a:rPr>
                        <a:t>e</a:t>
                      </a:r>
                      <a:endParaRPr lang="en-US" sz="1200" dirty="0">
                        <a:latin typeface="Arial" pitchFamily="34" charset="0"/>
                        <a:cs typeface="Arial" pitchFamily="34" charset="0"/>
                      </a:endParaRPr>
                    </a:p>
                  </a:txBody>
                  <a:tcPr marL="0" marR="0" marT="0" marB="0" anchor="ctr"/>
                </a:tc>
                <a:tc>
                  <a:txBody>
                    <a:bodyPr/>
                    <a:lstStyle/>
                    <a:p>
                      <a:pPr indent="0" algn="ctr">
                        <a:lnSpc>
                          <a:spcPct val="100000"/>
                        </a:lnSpc>
                      </a:pPr>
                      <a:r>
                        <a:rPr lang="ro-RO" sz="1200" dirty="0">
                          <a:latin typeface="Arial" pitchFamily="34" charset="0"/>
                          <a:cs typeface="Arial" pitchFamily="34" charset="0"/>
                        </a:rPr>
                        <a:t>Bun dezodorizant și </a:t>
                      </a:r>
                      <a:r>
                        <a:rPr lang="en-US" sz="1200" dirty="0" err="1">
                          <a:latin typeface="Arial" pitchFamily="34" charset="0"/>
                          <a:cs typeface="Arial" pitchFamily="34" charset="0"/>
                        </a:rPr>
                        <a:t>dezinfectant</a:t>
                      </a:r>
                      <a:r>
                        <a:rPr lang="en-US" sz="1200" dirty="0">
                          <a:latin typeface="Arial" pitchFamily="34" charset="0"/>
                          <a:cs typeface="Arial" pitchFamily="34" charset="0"/>
                        </a:rPr>
                        <a:t>. </a:t>
                      </a:r>
                      <a:r>
                        <a:rPr lang="ro-RO" sz="1200" dirty="0">
                          <a:latin typeface="Arial" pitchFamily="34" charset="0"/>
                          <a:cs typeface="Arial" pitchFamily="34" charset="0"/>
                        </a:rPr>
                        <a:t>Ieftin </a:t>
                      </a:r>
                      <a:endParaRPr lang="en-US" sz="1200" dirty="0">
                        <a:latin typeface="Arial" pitchFamily="34" charset="0"/>
                        <a:cs typeface="Arial" pitchFamily="34" charset="0"/>
                      </a:endParaRPr>
                    </a:p>
                  </a:txBody>
                  <a:tcPr marL="0" marR="0" marT="0" marB="0" anchor="ctr"/>
                </a:tc>
                <a:tc>
                  <a:txBody>
                    <a:bodyPr/>
                    <a:lstStyle/>
                    <a:p>
                      <a:pPr indent="0" algn="ctr">
                        <a:lnSpc>
                          <a:spcPct val="100000"/>
                        </a:lnSpc>
                      </a:pPr>
                      <a:r>
                        <a:rPr lang="en-US" sz="1200" dirty="0">
                          <a:latin typeface="Arial" pitchFamily="34" charset="0"/>
                          <a:cs typeface="Arial" pitchFamily="34" charset="0"/>
                        </a:rPr>
                        <a:t>Caustică, inactivat rapid de organicmaterial, pierde eficacitatea rapid, produce carcinogen de produse, ruinsclothing.</a:t>
                      </a:r>
                    </a:p>
                  </a:txBody>
                  <a:tcPr marL="0" marR="0" marT="0" marB="0" anchor="ctr"/>
                </a:tc>
                <a:extLst>
                  <a:ext uri="{0D108BD9-81ED-4DB2-BD59-A6C34878D82A}">
                    <a16:rowId xmlns:a16="http://schemas.microsoft.com/office/drawing/2014/main" val="10001"/>
                  </a:ext>
                </a:extLst>
              </a:tr>
              <a:tr h="1064118">
                <a:tc>
                  <a:txBody>
                    <a:bodyPr/>
                    <a:lstStyle/>
                    <a:p>
                      <a:pPr indent="30480" algn="ctr">
                        <a:lnSpc>
                          <a:spcPct val="100000"/>
                        </a:lnSpc>
                      </a:pPr>
                      <a:r>
                        <a:rPr lang="ro-RO" sz="1200" b="1" dirty="0">
                          <a:latin typeface="Arial" pitchFamily="34" charset="0"/>
                          <a:cs typeface="Arial" pitchFamily="34" charset="0"/>
                        </a:rPr>
                        <a:t>D</a:t>
                      </a:r>
                      <a:r>
                        <a:rPr lang="en-US" sz="1200" b="1" dirty="0" err="1">
                          <a:latin typeface="Arial" pitchFamily="34" charset="0"/>
                          <a:cs typeface="Arial" pitchFamily="34" charset="0"/>
                        </a:rPr>
                        <a:t>ioxid</a:t>
                      </a:r>
                      <a:r>
                        <a:rPr lang="en-US" sz="1200" b="1" dirty="0">
                          <a:latin typeface="Arial" pitchFamily="34" charset="0"/>
                          <a:cs typeface="Arial" pitchFamily="34" charset="0"/>
                        </a:rPr>
                        <a:t> de clor</a:t>
                      </a:r>
                    </a:p>
                  </a:txBody>
                  <a:tcPr marL="0" marR="0" marT="0" marB="0" anchor="ctr"/>
                </a:tc>
                <a:tc>
                  <a:txBody>
                    <a:bodyPr/>
                    <a:lstStyle/>
                    <a:p>
                      <a:pPr indent="0" algn="ctr">
                        <a:lnSpc>
                          <a:spcPct val="100000"/>
                        </a:lnSpc>
                      </a:pPr>
                      <a:r>
                        <a:rPr lang="en-US" sz="1200" dirty="0">
                          <a:latin typeface="Arial" pitchFamily="34" charset="0"/>
                          <a:cs typeface="Arial" pitchFamily="34" charset="0"/>
                        </a:rPr>
                        <a:t>Oxy </a:t>
                      </a:r>
                      <a:r>
                        <a:rPr lang="ro-RO" sz="1200" dirty="0" err="1">
                          <a:latin typeface="Arial" pitchFamily="34" charset="0"/>
                          <a:cs typeface="Arial" pitchFamily="34" charset="0"/>
                        </a:rPr>
                        <a:t>Fresh</a:t>
                      </a:r>
                      <a:r>
                        <a:rPr lang="ro-RO" sz="1200" dirty="0">
                          <a:latin typeface="Arial" pitchFamily="34" charset="0"/>
                          <a:cs typeface="Arial" pitchFamily="34" charset="0"/>
                        </a:rPr>
                        <a:t>, </a:t>
                      </a:r>
                      <a:r>
                        <a:rPr lang="en-US" sz="1200" dirty="0">
                          <a:latin typeface="Arial" pitchFamily="34" charset="0"/>
                          <a:cs typeface="Arial" pitchFamily="34" charset="0"/>
                        </a:rPr>
                        <a:t>Dent</a:t>
                      </a:r>
                    </a:p>
                  </a:txBody>
                  <a:tcPr marL="0" marR="0" marT="0" marB="0" anchor="ctr"/>
                </a:tc>
                <a:tc>
                  <a:txBody>
                    <a:bodyPr/>
                    <a:lstStyle/>
                    <a:p>
                      <a:pPr indent="0" algn="ctr">
                        <a:lnSpc>
                          <a:spcPct val="100000"/>
                        </a:lnSpc>
                      </a:pPr>
                      <a:r>
                        <a:rPr lang="en-US" sz="1200" dirty="0" err="1">
                          <a:latin typeface="Arial" pitchFamily="34" charset="0"/>
                          <a:cs typeface="Arial" pitchFamily="34" charset="0"/>
                        </a:rPr>
                        <a:t>Eficient</a:t>
                      </a:r>
                      <a:r>
                        <a:rPr lang="en-US" sz="1200" dirty="0">
                          <a:latin typeface="Arial" pitchFamily="34" charset="0"/>
                          <a:cs typeface="Arial" pitchFamily="34" charset="0"/>
                        </a:rPr>
                        <a:t> </a:t>
                      </a:r>
                      <a:r>
                        <a:rPr lang="en-US" sz="1200" dirty="0" err="1">
                          <a:latin typeface="Arial" pitchFamily="34" charset="0"/>
                          <a:cs typeface="Arial" pitchFamily="34" charset="0"/>
                        </a:rPr>
                        <a:t>împotriva</a:t>
                      </a:r>
                      <a:r>
                        <a:rPr lang="en-US" sz="1200" dirty="0">
                          <a:latin typeface="Arial" pitchFamily="34" charset="0"/>
                          <a:cs typeface="Arial" pitchFamily="34" charset="0"/>
                        </a:rPr>
                        <a:t> </a:t>
                      </a:r>
                      <a:r>
                        <a:rPr lang="en-US" sz="1200" dirty="0" err="1">
                          <a:latin typeface="Arial" pitchFamily="34" charset="0"/>
                          <a:cs typeface="Arial" pitchFamily="34" charset="0"/>
                        </a:rPr>
                        <a:t>bacteriilor</a:t>
                      </a:r>
                      <a:r>
                        <a:rPr lang="en-US" sz="1200" dirty="0">
                          <a:latin typeface="Arial" pitchFamily="34" charset="0"/>
                          <a:cs typeface="Arial" pitchFamily="34" charset="0"/>
                        </a:rPr>
                        <a:t> </a:t>
                      </a:r>
                      <a:r>
                        <a:rPr lang="en-US" sz="1200" dirty="0" err="1">
                          <a:latin typeface="Arial" pitchFamily="34" charset="0"/>
                          <a:cs typeface="Arial" pitchFamily="34" charset="0"/>
                        </a:rPr>
                        <a:t>și</a:t>
                      </a:r>
                      <a:r>
                        <a:rPr lang="en-US" sz="1200" dirty="0">
                          <a:latin typeface="Arial" pitchFamily="34" charset="0"/>
                          <a:cs typeface="Arial" pitchFamily="34" charset="0"/>
                        </a:rPr>
                        <a:t> </a:t>
                      </a:r>
                      <a:r>
                        <a:rPr lang="en-US" sz="1200" dirty="0" err="1">
                          <a:latin typeface="Arial" pitchFamily="34" charset="0"/>
                          <a:cs typeface="Arial" pitchFamily="34" charset="0"/>
                        </a:rPr>
                        <a:t>viru</a:t>
                      </a:r>
                      <a:r>
                        <a:rPr lang="ro-RO" sz="1200" dirty="0">
                          <a:latin typeface="Arial" pitchFamily="34" charset="0"/>
                          <a:cs typeface="Arial" pitchFamily="34" charset="0"/>
                        </a:rPr>
                        <a:t>sur</a:t>
                      </a:r>
                      <a:r>
                        <a:rPr lang="en-US" sz="1200" dirty="0" err="1">
                          <a:latin typeface="Arial" pitchFamily="34" charset="0"/>
                          <a:cs typeface="Arial" pitchFamily="34" charset="0"/>
                        </a:rPr>
                        <a:t>ilor</a:t>
                      </a:r>
                      <a:r>
                        <a:rPr lang="en-US" sz="1200" dirty="0">
                          <a:latin typeface="Arial" pitchFamily="34" charset="0"/>
                          <a:cs typeface="Arial" pitchFamily="34" charset="0"/>
                        </a:rPr>
                        <a:t>. Rapid </a:t>
                      </a:r>
                      <a:r>
                        <a:rPr lang="en-US" sz="1200" dirty="0" err="1">
                          <a:latin typeface="Arial" pitchFamily="34" charset="0"/>
                          <a:cs typeface="Arial" pitchFamily="34" charset="0"/>
                        </a:rPr>
                        <a:t>inactivat</a:t>
                      </a:r>
                      <a:r>
                        <a:rPr lang="en-US" sz="1200" dirty="0">
                          <a:latin typeface="Arial" pitchFamily="34" charset="0"/>
                          <a:cs typeface="Arial" pitchFamily="34" charset="0"/>
                        </a:rPr>
                        <a:t> de </a:t>
                      </a:r>
                      <a:r>
                        <a:rPr lang="ro-RO" sz="1200" dirty="0">
                          <a:latin typeface="Arial" pitchFamily="34" charset="0"/>
                          <a:cs typeface="Arial" pitchFamily="34" charset="0"/>
                        </a:rPr>
                        <a:t>materiale </a:t>
                      </a:r>
                      <a:r>
                        <a:rPr lang="en-US" sz="1200" dirty="0">
                          <a:latin typeface="Arial" pitchFamily="34" charset="0"/>
                          <a:cs typeface="Arial" pitchFamily="34" charset="0"/>
                        </a:rPr>
                        <a:t>organic</a:t>
                      </a:r>
                      <a:r>
                        <a:rPr lang="ro-RO" sz="1200" dirty="0">
                          <a:latin typeface="Arial" pitchFamily="34" charset="0"/>
                          <a:cs typeface="Arial" pitchFamily="34" charset="0"/>
                        </a:rPr>
                        <a:t>e</a:t>
                      </a:r>
                      <a:endParaRPr lang="en-US" sz="1200" dirty="0">
                        <a:latin typeface="Arial" pitchFamily="34" charset="0"/>
                        <a:cs typeface="Arial" pitchFamily="34" charset="0"/>
                      </a:endParaRPr>
                    </a:p>
                  </a:txBody>
                  <a:tcPr marL="0" marR="0" marT="0" marB="0" anchor="ctr"/>
                </a:tc>
                <a:tc>
                  <a:txBody>
                    <a:bodyPr/>
                    <a:lstStyle/>
                    <a:p>
                      <a:pPr indent="0" algn="ctr">
                        <a:lnSpc>
                          <a:spcPct val="100000"/>
                        </a:lnSpc>
                      </a:pPr>
                      <a:r>
                        <a:rPr lang="ro-RO" sz="1200" dirty="0">
                          <a:latin typeface="Arial" pitchFamily="34" charset="0"/>
                          <a:cs typeface="Arial" pitchFamily="34" charset="0"/>
                        </a:rPr>
                        <a:t>Bun dezodorizant și </a:t>
                      </a:r>
                      <a:r>
                        <a:rPr lang="en-US" sz="1200" dirty="0" err="1">
                          <a:latin typeface="Arial" pitchFamily="34" charset="0"/>
                          <a:cs typeface="Arial" pitchFamily="34" charset="0"/>
                        </a:rPr>
                        <a:t>dezinfectant</a:t>
                      </a:r>
                      <a:r>
                        <a:rPr lang="en-US" sz="1200" dirty="0">
                          <a:latin typeface="Arial" pitchFamily="34" charset="0"/>
                          <a:cs typeface="Arial" pitchFamily="34" charset="0"/>
                        </a:rPr>
                        <a:t>. </a:t>
                      </a:r>
                      <a:r>
                        <a:rPr lang="en-US" sz="1200" dirty="0" err="1">
                          <a:latin typeface="Arial" pitchFamily="34" charset="0"/>
                          <a:cs typeface="Arial" pitchFamily="34" charset="0"/>
                        </a:rPr>
                        <a:t>Solu</a:t>
                      </a:r>
                      <a:r>
                        <a:rPr lang="ro-RO" sz="1200" dirty="0" err="1">
                          <a:latin typeface="Arial" pitchFamily="34" charset="0"/>
                          <a:cs typeface="Arial" pitchFamily="34" charset="0"/>
                        </a:rPr>
                        <a:t>ția</a:t>
                      </a:r>
                      <a:r>
                        <a:rPr lang="ro-RO" sz="1200" dirty="0">
                          <a:latin typeface="Arial" pitchFamily="34" charset="0"/>
                          <a:cs typeface="Arial" pitchFamily="34" charset="0"/>
                        </a:rPr>
                        <a:t> diluată este sigură</a:t>
                      </a:r>
                      <a:endParaRPr lang="en-US" sz="1200" dirty="0">
                        <a:latin typeface="Arial" pitchFamily="34" charset="0"/>
                        <a:cs typeface="Arial" pitchFamily="34" charset="0"/>
                      </a:endParaRPr>
                    </a:p>
                  </a:txBody>
                  <a:tcPr marL="0" marR="0" marT="0" marB="0" anchor="ctr"/>
                </a:tc>
                <a:tc>
                  <a:txBody>
                    <a:bodyPr/>
                    <a:lstStyle/>
                    <a:p>
                      <a:pPr marL="10160" indent="-10160" algn="ctr">
                        <a:lnSpc>
                          <a:spcPct val="100000"/>
                        </a:lnSpc>
                      </a:pPr>
                      <a:r>
                        <a:rPr lang="en-US" sz="1200">
                          <a:latin typeface="Arial" pitchFamily="34" charset="0"/>
                          <a:cs typeface="Arial" pitchFamily="34" charset="0"/>
                        </a:rPr>
                        <a:t>Nu este ușor disponibile. Scump. Rapid inactivat de material organic. Concentrate fum de dioxid de clor poate betoxic la lhins țesut</a:t>
                      </a:r>
                    </a:p>
                  </a:txBody>
                  <a:tcPr marL="0" marR="0" marT="0" marB="0" anchor="ctr"/>
                </a:tc>
                <a:extLst>
                  <a:ext uri="{0D108BD9-81ED-4DB2-BD59-A6C34878D82A}">
                    <a16:rowId xmlns:a16="http://schemas.microsoft.com/office/drawing/2014/main" val="10002"/>
                  </a:ext>
                </a:extLst>
              </a:tr>
              <a:tr h="1915413">
                <a:tc>
                  <a:txBody>
                    <a:bodyPr/>
                    <a:lstStyle/>
                    <a:p>
                      <a:pPr indent="0" algn="ctr">
                        <a:lnSpc>
                          <a:spcPct val="100000"/>
                        </a:lnSpc>
                      </a:pPr>
                      <a:r>
                        <a:rPr lang="en-US" sz="1200" b="1" dirty="0" err="1">
                          <a:latin typeface="Arial" pitchFamily="34" charset="0"/>
                          <a:cs typeface="Arial" pitchFamily="34" charset="0"/>
                        </a:rPr>
                        <a:t>Fenol</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dirty="0">
                          <a:latin typeface="Arial" pitchFamily="34" charset="0"/>
                          <a:cs typeface="Arial" pitchFamily="34" charset="0"/>
                        </a:rPr>
                        <a:t>Lysol </a:t>
                      </a:r>
                      <a:r>
                        <a:rPr lang="ro-RO" sz="1200" dirty="0">
                          <a:latin typeface="Arial" pitchFamily="34" charset="0"/>
                          <a:cs typeface="Arial" pitchFamily="34" charset="0"/>
                        </a:rPr>
                        <a:t>, </a:t>
                      </a:r>
                    </a:p>
                    <a:p>
                      <a:pPr indent="0" algn="ctr">
                        <a:lnSpc>
                          <a:spcPct val="100000"/>
                        </a:lnSpc>
                      </a:pPr>
                      <a:r>
                        <a:rPr lang="en-US" sz="1200" dirty="0" err="1">
                          <a:latin typeface="Arial" pitchFamily="34" charset="0"/>
                          <a:cs typeface="Arial" pitchFamily="34" charset="0"/>
                        </a:rPr>
                        <a:t>Stericol</a:t>
                      </a:r>
                      <a:endParaRPr lang="en-US" sz="1200" dirty="0">
                        <a:latin typeface="Arial" pitchFamily="34" charset="0"/>
                        <a:cs typeface="Arial" pitchFamily="34" charset="0"/>
                      </a:endParaRPr>
                    </a:p>
                  </a:txBody>
                  <a:tcPr marL="0" marR="0" marT="0" marB="0" anchor="ctr"/>
                </a:tc>
                <a:tc>
                  <a:txBody>
                    <a:bodyPr/>
                    <a:lstStyle/>
                    <a:p>
                      <a:pPr indent="0" algn="ctr">
                        <a:lnSpc>
                          <a:spcPct val="100000"/>
                        </a:lnSpc>
                      </a:pPr>
                      <a:r>
                        <a:rPr lang="en-US" sz="1200" dirty="0" err="1">
                          <a:latin typeface="Arial" pitchFamily="34" charset="0"/>
                          <a:cs typeface="Arial" pitchFamily="34" charset="0"/>
                        </a:rPr>
                        <a:t>Eficient</a:t>
                      </a:r>
                      <a:r>
                        <a:rPr lang="en-US" sz="1200" dirty="0">
                          <a:latin typeface="Arial" pitchFamily="34" charset="0"/>
                          <a:cs typeface="Arial" pitchFamily="34" charset="0"/>
                        </a:rPr>
                        <a:t> </a:t>
                      </a:r>
                      <a:r>
                        <a:rPr lang="en-US" sz="1200" dirty="0" err="1">
                          <a:latin typeface="Arial" pitchFamily="34" charset="0"/>
                          <a:cs typeface="Arial" pitchFamily="34" charset="0"/>
                        </a:rPr>
                        <a:t>împotriva</a:t>
                      </a:r>
                      <a:r>
                        <a:rPr lang="en-US" sz="1200" dirty="0">
                          <a:latin typeface="Arial" pitchFamily="34" charset="0"/>
                          <a:cs typeface="Arial" pitchFamily="34" charset="0"/>
                        </a:rPr>
                        <a:t> </a:t>
                      </a:r>
                      <a:r>
                        <a:rPr lang="en-US" sz="1200" dirty="0" err="1">
                          <a:latin typeface="Arial" pitchFamily="34" charset="0"/>
                          <a:cs typeface="Arial" pitchFamily="34" charset="0"/>
                        </a:rPr>
                        <a:t>multor</a:t>
                      </a:r>
                      <a:r>
                        <a:rPr lang="en-US" sz="1200" dirty="0">
                          <a:latin typeface="Arial" pitchFamily="34" charset="0"/>
                          <a:cs typeface="Arial" pitchFamily="34" charset="0"/>
                        </a:rPr>
                        <a:t> </a:t>
                      </a:r>
                      <a:r>
                        <a:rPr lang="en-US" sz="1200" dirty="0" err="1">
                          <a:latin typeface="Arial" pitchFamily="34" charset="0"/>
                          <a:cs typeface="Arial" pitchFamily="34" charset="0"/>
                        </a:rPr>
                        <a:t>bacterii</a:t>
                      </a:r>
                      <a:r>
                        <a:rPr lang="en-US" sz="1200" dirty="0">
                          <a:latin typeface="Arial" pitchFamily="34" charset="0"/>
                          <a:cs typeface="Arial" pitchFamily="34" charset="0"/>
                        </a:rPr>
                        <a:t>, fungi</a:t>
                      </a:r>
                      <a:r>
                        <a:rPr lang="ro-RO" sz="1200" dirty="0">
                          <a:latin typeface="Arial" pitchFamily="34" charset="0"/>
                          <a:cs typeface="Arial" pitchFamily="34" charset="0"/>
                        </a:rPr>
                        <a:t>lor</a:t>
                      </a:r>
                      <a:r>
                        <a:rPr lang="ro-RO" sz="1200" baseline="0" dirty="0">
                          <a:latin typeface="Arial" pitchFamily="34" charset="0"/>
                          <a:cs typeface="Arial" pitchFamily="34" charset="0"/>
                        </a:rPr>
                        <a:t> si</a:t>
                      </a:r>
                      <a:r>
                        <a:rPr lang="en-US" sz="1200" dirty="0">
                          <a:latin typeface="Arial" pitchFamily="34" charset="0"/>
                          <a:cs typeface="Arial" pitchFamily="34" charset="0"/>
                        </a:rPr>
                        <a:t> </a:t>
                      </a:r>
                      <a:r>
                        <a:rPr lang="en-US" sz="1200" dirty="0" err="1">
                          <a:latin typeface="Arial" pitchFamily="34" charset="0"/>
                          <a:cs typeface="Arial" pitchFamily="34" charset="0"/>
                        </a:rPr>
                        <a:t>unele</a:t>
                      </a:r>
                      <a:r>
                        <a:rPr lang="en-US" sz="1200" dirty="0">
                          <a:latin typeface="Arial" pitchFamily="34" charset="0"/>
                          <a:cs typeface="Arial" pitchFamily="34" charset="0"/>
                        </a:rPr>
                        <a:t> </a:t>
                      </a:r>
                      <a:r>
                        <a:rPr lang="en-US" sz="1200" dirty="0" err="1">
                          <a:latin typeface="Arial" pitchFamily="34" charset="0"/>
                          <a:cs typeface="Arial" pitchFamily="34" charset="0"/>
                        </a:rPr>
                        <a:t>virusuri</a:t>
                      </a:r>
                      <a:r>
                        <a:rPr lang="en-US" sz="1200" dirty="0">
                          <a:latin typeface="Arial" pitchFamily="34" charset="0"/>
                          <a:cs typeface="Arial" pitchFamily="34" charset="0"/>
                        </a:rPr>
                        <a:t>. </a:t>
                      </a:r>
                      <a:r>
                        <a:rPr lang="en-US" sz="1200" dirty="0" err="1">
                          <a:latin typeface="Arial" pitchFamily="34" charset="0"/>
                          <a:cs typeface="Arial" pitchFamily="34" charset="0"/>
                        </a:rPr>
                        <a:t>Necesită</a:t>
                      </a:r>
                      <a:r>
                        <a:rPr lang="en-US" sz="1200" dirty="0">
                          <a:latin typeface="Arial" pitchFamily="34" charset="0"/>
                          <a:cs typeface="Arial" pitchFamily="34" charset="0"/>
                        </a:rPr>
                        <a:t> </a:t>
                      </a:r>
                      <a:r>
                        <a:rPr lang="en-US" sz="1200" spc="-50" dirty="0">
                          <a:latin typeface="Arial" pitchFamily="34" charset="0"/>
                          <a:cs typeface="Arial" pitchFamily="34" charset="0"/>
                        </a:rPr>
                        <a:t>10 </a:t>
                      </a:r>
                      <a:r>
                        <a:rPr lang="en-US" sz="1200" dirty="0">
                          <a:latin typeface="Arial" pitchFamily="34" charset="0"/>
                          <a:cs typeface="Arial" pitchFamily="34" charset="0"/>
                        </a:rPr>
                        <a:t>min. de contact. Nu </a:t>
                      </a:r>
                      <a:r>
                        <a:rPr lang="ro-RO" sz="1200" dirty="0">
                          <a:latin typeface="Arial" pitchFamily="34" charset="0"/>
                          <a:cs typeface="Arial" pitchFamily="34" charset="0"/>
                        </a:rPr>
                        <a:t>acționează bine pe </a:t>
                      </a:r>
                      <a:r>
                        <a:rPr lang="en-US" sz="1200" dirty="0">
                          <a:latin typeface="Arial" pitchFamily="34" charset="0"/>
                          <a:cs typeface="Arial" pitchFamily="34" charset="0"/>
                        </a:rPr>
                        <a:t>material</a:t>
                      </a:r>
                      <a:r>
                        <a:rPr lang="ro-RO" sz="1200" dirty="0">
                          <a:latin typeface="Arial" pitchFamily="34" charset="0"/>
                          <a:cs typeface="Arial" pitchFamily="34" charset="0"/>
                        </a:rPr>
                        <a:t>e</a:t>
                      </a:r>
                      <a:r>
                        <a:rPr lang="en-US" sz="1200" dirty="0">
                          <a:latin typeface="Arial" pitchFamily="34" charset="0"/>
                          <a:cs typeface="Arial" pitchFamily="34" charset="0"/>
                        </a:rPr>
                        <a:t> organic</a:t>
                      </a:r>
                      <a:r>
                        <a:rPr lang="ro-RO" sz="1200" dirty="0">
                          <a:latin typeface="Arial" pitchFamily="34" charset="0"/>
                          <a:cs typeface="Arial" pitchFamily="34" charset="0"/>
                        </a:rPr>
                        <a:t>e</a:t>
                      </a:r>
                      <a:endParaRPr lang="en-US" sz="1200" dirty="0">
                        <a:latin typeface="Arial" pitchFamily="34" charset="0"/>
                        <a:cs typeface="Arial" pitchFamily="34" charset="0"/>
                      </a:endParaRPr>
                    </a:p>
                  </a:txBody>
                  <a:tcPr marL="0" marR="0" marT="0" marB="0" anchor="ctr"/>
                </a:tc>
                <a:tc>
                  <a:txBody>
                    <a:bodyPr/>
                    <a:lstStyle/>
                    <a:p>
                      <a:pPr indent="0" algn="ctr">
                        <a:lnSpc>
                          <a:spcPct val="100000"/>
                        </a:lnSpc>
                      </a:pPr>
                      <a:r>
                        <a:rPr lang="ro-RO" sz="1200" dirty="0">
                          <a:latin typeface="Arial" pitchFamily="34" charset="0"/>
                          <a:cs typeface="Arial" pitchFamily="34" charset="0"/>
                        </a:rPr>
                        <a:t>Dezinfectant bun antibacterian și antiviral</a:t>
                      </a:r>
                      <a:r>
                        <a:rPr lang="en-US" sz="1200" dirty="0">
                          <a:latin typeface="Arial" pitchFamily="34" charset="0"/>
                          <a:cs typeface="Arial" pitchFamily="34" charset="0"/>
                        </a:rPr>
                        <a:t>. Cost </a:t>
                      </a:r>
                      <a:r>
                        <a:rPr lang="en-US" sz="1200" dirty="0" err="1">
                          <a:latin typeface="Arial" pitchFamily="34" charset="0"/>
                          <a:cs typeface="Arial" pitchFamily="34" charset="0"/>
                        </a:rPr>
                        <a:t>moderat</a:t>
                      </a:r>
                      <a:r>
                        <a:rPr lang="en-US" sz="1200" dirty="0">
                          <a:latin typeface="Arial" pitchFamily="34" charset="0"/>
                          <a:cs typeface="Arial" pitchFamily="34" charset="0"/>
                        </a:rPr>
                        <a:t>.</a:t>
                      </a:r>
                    </a:p>
                  </a:txBody>
                  <a:tcPr marL="0" marR="0" marT="0" marB="0" anchor="ctr"/>
                </a:tc>
                <a:tc>
                  <a:txBody>
                    <a:bodyPr/>
                    <a:lstStyle/>
                    <a:p>
                      <a:pPr indent="0" algn="ctr">
                        <a:lnSpc>
                          <a:spcPct val="100000"/>
                        </a:lnSpc>
                      </a:pPr>
                      <a:r>
                        <a:rPr lang="en-US" sz="1200" dirty="0">
                          <a:latin typeface="Arial" pitchFamily="34" charset="0"/>
                          <a:cs typeface="Arial" pitchFamily="34" charset="0"/>
                        </a:rPr>
                        <a:t>Con </a:t>
                      </a:r>
                      <a:r>
                        <a:rPr lang="en-US" sz="1200" dirty="0" err="1">
                          <a:latin typeface="Arial" pitchFamily="34" charset="0"/>
                          <a:cs typeface="Arial" pitchFamily="34" charset="0"/>
                        </a:rPr>
                        <a:t>ridicat</a:t>
                      </a:r>
                      <a:r>
                        <a:rPr lang="en-US" sz="1200" dirty="0">
                          <a:latin typeface="Arial" pitchFamily="34" charset="0"/>
                          <a:cs typeface="Arial" pitchFamily="34" charset="0"/>
                        </a:rPr>
                        <a:t> en </a:t>
                      </a:r>
                      <a:r>
                        <a:rPr lang="en-US" sz="1200" dirty="0" err="1">
                          <a:latin typeface="Arial" pitchFamily="34" charset="0"/>
                          <a:cs typeface="Arial" pitchFamily="34" charset="0"/>
                        </a:rPr>
                        <a:t>națiune</a:t>
                      </a:r>
                      <a:r>
                        <a:rPr lang="en-US" sz="1200" dirty="0">
                          <a:latin typeface="Arial" pitchFamily="34" charset="0"/>
                          <a:cs typeface="Arial" pitchFamily="34" charset="0"/>
                        </a:rPr>
                        <a:t>, </a:t>
                      </a:r>
                      <a:r>
                        <a:rPr lang="en-US" sz="1200" dirty="0" err="1">
                          <a:latin typeface="Arial" pitchFamily="34" charset="0"/>
                          <a:cs typeface="Arial" pitchFamily="34" charset="0"/>
                        </a:rPr>
                        <a:t>poate</a:t>
                      </a:r>
                      <a:r>
                        <a:rPr lang="en-US" sz="1200" dirty="0">
                          <a:latin typeface="Arial" pitchFamily="34" charset="0"/>
                          <a:cs typeface="Arial" pitchFamily="34" charset="0"/>
                        </a:rPr>
                        <a:t> </a:t>
                      </a:r>
                      <a:r>
                        <a:rPr lang="en-US" sz="1200" dirty="0" err="1">
                          <a:latin typeface="Arial" pitchFamily="34" charset="0"/>
                          <a:cs typeface="Arial" pitchFamily="34" charset="0"/>
                        </a:rPr>
                        <a:t>irita</a:t>
                      </a:r>
                      <a:r>
                        <a:rPr lang="en-US" sz="1200" dirty="0">
                          <a:latin typeface="Arial" pitchFamily="34" charset="0"/>
                          <a:cs typeface="Arial" pitchFamily="34" charset="0"/>
                        </a:rPr>
                        <a:t> </a:t>
                      </a:r>
                      <a:r>
                        <a:rPr lang="en-US" sz="1200" dirty="0" err="1">
                          <a:latin typeface="Arial" pitchFamily="34" charset="0"/>
                          <a:cs typeface="Arial" pitchFamily="34" charset="0"/>
                        </a:rPr>
                        <a:t>șase</a:t>
                      </a:r>
                      <a:r>
                        <a:rPr lang="en-US" sz="1200" dirty="0">
                          <a:latin typeface="Arial" pitchFamily="34" charset="0"/>
                          <a:cs typeface="Arial" pitchFamily="34" charset="0"/>
                        </a:rPr>
                        <a:t> </a:t>
                      </a:r>
                      <a:r>
                        <a:rPr lang="en-US" sz="1200" dirty="0" err="1">
                          <a:latin typeface="Arial" pitchFamily="34" charset="0"/>
                          <a:cs typeface="Arial" pitchFamily="34" charset="0"/>
                        </a:rPr>
                        <a:t>ochi</a:t>
                      </a:r>
                      <a:r>
                        <a:rPr lang="en-US" sz="1200" dirty="0">
                          <a:latin typeface="Arial" pitchFamily="34" charset="0"/>
                          <a:cs typeface="Arial" pitchFamily="34" charset="0"/>
                        </a:rPr>
                        <a:t>. </a:t>
                      </a:r>
                      <a:r>
                        <a:rPr lang="en-US" sz="1200" dirty="0" err="1">
                          <a:latin typeface="Arial" pitchFamily="34" charset="0"/>
                          <a:cs typeface="Arial" pitchFamily="34" charset="0"/>
                        </a:rPr>
                        <a:t>andlungs</a:t>
                      </a:r>
                      <a:r>
                        <a:rPr lang="en-US" sz="1200" dirty="0">
                          <a:latin typeface="Arial" pitchFamily="34" charset="0"/>
                          <a:cs typeface="Arial" pitchFamily="34" charset="0"/>
                        </a:rPr>
                        <a:t>. Nu </a:t>
                      </a:r>
                      <a:r>
                        <a:rPr lang="en-US" sz="1200" dirty="0" err="1">
                          <a:latin typeface="Arial" pitchFamily="34" charset="0"/>
                          <a:cs typeface="Arial" pitchFamily="34" charset="0"/>
                        </a:rPr>
                        <a:t>ucide</a:t>
                      </a:r>
                      <a:r>
                        <a:rPr lang="en-US" sz="1200" dirty="0">
                          <a:latin typeface="Arial" pitchFamily="34" charset="0"/>
                          <a:cs typeface="Arial" pitchFamily="34" charset="0"/>
                        </a:rPr>
                        <a:t> </a:t>
                      </a:r>
                      <a:r>
                        <a:rPr lang="en-US" sz="1200" dirty="0" err="1">
                          <a:latin typeface="Arial" pitchFamily="34" charset="0"/>
                          <a:cs typeface="Arial" pitchFamily="34" charset="0"/>
                        </a:rPr>
                        <a:t>toate</a:t>
                      </a:r>
                      <a:r>
                        <a:rPr lang="en-US" sz="1200" dirty="0">
                          <a:latin typeface="Arial" pitchFamily="34" charset="0"/>
                          <a:cs typeface="Arial" pitchFamily="34" charset="0"/>
                        </a:rPr>
                        <a:t> </a:t>
                      </a:r>
                      <a:r>
                        <a:rPr lang="en-US" sz="1200" dirty="0" err="1">
                          <a:latin typeface="Arial" pitchFamily="34" charset="0"/>
                          <a:cs typeface="Arial" pitchFamily="34" charset="0"/>
                        </a:rPr>
                        <a:t>bactena</a:t>
                      </a:r>
                      <a:r>
                        <a:rPr lang="en-US" sz="1200" dirty="0">
                          <a:latin typeface="Arial" pitchFamily="34" charset="0"/>
                          <a:cs typeface="Arial" pitchFamily="34" charset="0"/>
                        </a:rPr>
                        <a:t> </a:t>
                      </a:r>
                      <a:r>
                        <a:rPr lang="en-US" sz="1200" dirty="0" err="1">
                          <a:latin typeface="Arial" pitchFamily="34" charset="0"/>
                          <a:cs typeface="Arial" pitchFamily="34" charset="0"/>
                        </a:rPr>
                        <a:t>și</a:t>
                      </a:r>
                      <a:r>
                        <a:rPr lang="en-US" sz="1200" dirty="0">
                          <a:latin typeface="Arial" pitchFamily="34" charset="0"/>
                          <a:cs typeface="Arial" pitchFamily="34" charset="0"/>
                        </a:rPr>
                        <a:t> </a:t>
                      </a:r>
                      <a:r>
                        <a:rPr lang="en-US" sz="1200" dirty="0" err="1">
                          <a:latin typeface="Arial" pitchFamily="34" charset="0"/>
                          <a:cs typeface="Arial" pitchFamily="34" charset="0"/>
                        </a:rPr>
                        <a:t>viruși</a:t>
                      </a:r>
                      <a:r>
                        <a:rPr lang="en-US" sz="1200" dirty="0">
                          <a:latin typeface="Arial" pitchFamily="34" charset="0"/>
                          <a:cs typeface="Arial" pitchFamily="34" charset="0"/>
                        </a:rPr>
                        <a:t>. Nu pot </a:t>
                      </a:r>
                      <a:r>
                        <a:rPr lang="en-US" sz="1200" dirty="0" err="1">
                          <a:latin typeface="Arial" pitchFamily="34" charset="0"/>
                          <a:cs typeface="Arial" pitchFamily="34" charset="0"/>
                        </a:rPr>
                        <a:t>funcționa</a:t>
                      </a:r>
                      <a:r>
                        <a:rPr lang="en-US" sz="1200" dirty="0">
                          <a:latin typeface="Arial" pitchFamily="34" charset="0"/>
                          <a:cs typeface="Arial" pitchFamily="34" charset="0"/>
                        </a:rPr>
                        <a:t> bine </a:t>
                      </a:r>
                      <a:r>
                        <a:rPr lang="en-US" sz="1200" dirty="0" err="1">
                          <a:latin typeface="Arial" pitchFamily="34" charset="0"/>
                          <a:cs typeface="Arial" pitchFamily="34" charset="0"/>
                        </a:rPr>
                        <a:t>în</a:t>
                      </a:r>
                      <a:r>
                        <a:rPr lang="en-US" sz="1200" dirty="0">
                          <a:latin typeface="Arial" pitchFamily="34" charset="0"/>
                          <a:cs typeface="Arial" pitchFamily="34" charset="0"/>
                        </a:rPr>
                        <a:t> </a:t>
                      </a:r>
                      <a:r>
                        <a:rPr lang="en-US" sz="1200" dirty="0" err="1">
                          <a:latin typeface="Arial" pitchFamily="34" charset="0"/>
                          <a:cs typeface="Arial" pitchFamily="34" charset="0"/>
                        </a:rPr>
                        <a:t>prezența</a:t>
                      </a:r>
                      <a:r>
                        <a:rPr lang="en-US" sz="1200" dirty="0">
                          <a:latin typeface="Arial" pitchFamily="34" charset="0"/>
                          <a:cs typeface="Arial" pitchFamily="34" charset="0"/>
                        </a:rPr>
                        <a:t> </a:t>
                      </a:r>
                      <a:r>
                        <a:rPr lang="en-US" sz="1200" dirty="0" err="1">
                          <a:latin typeface="Arial" pitchFamily="34" charset="0"/>
                          <a:cs typeface="Arial" pitchFamily="34" charset="0"/>
                        </a:rPr>
                        <a:t>organicmaterial</a:t>
                      </a:r>
                      <a:endParaRPr lang="en-US" sz="1200" dirty="0">
                        <a:latin typeface="Arial" pitchFamily="34" charset="0"/>
                        <a:cs typeface="Arial" pitchFamily="34" charset="0"/>
                      </a:endParaRPr>
                    </a:p>
                  </a:txBody>
                  <a:tcPr marL="0" marR="0" marT="0" marB="0" anchor="ctr"/>
                </a:tc>
                <a:extLst>
                  <a:ext uri="{0D108BD9-81ED-4DB2-BD59-A6C34878D82A}">
                    <a16:rowId xmlns:a16="http://schemas.microsoft.com/office/drawing/2014/main" val="10003"/>
                  </a:ext>
                </a:extLst>
              </a:tr>
              <a:tr h="971307">
                <a:tc>
                  <a:txBody>
                    <a:bodyPr/>
                    <a:lstStyle/>
                    <a:p>
                      <a:pPr indent="0" algn="ctr">
                        <a:lnSpc>
                          <a:spcPct val="100000"/>
                        </a:lnSpc>
                      </a:pPr>
                      <a:r>
                        <a:rPr lang="en-US" sz="1200" b="1" dirty="0" err="1">
                          <a:latin typeface="Arial" pitchFamily="34" charset="0"/>
                          <a:cs typeface="Arial" pitchFamily="34" charset="0"/>
                        </a:rPr>
                        <a:t>Chlorhexidin</a:t>
                      </a:r>
                      <a:r>
                        <a:rPr lang="ro-RO" sz="1200" b="1" dirty="0">
                          <a:latin typeface="Arial" pitchFamily="34" charset="0"/>
                          <a:cs typeface="Arial" pitchFamily="34" charset="0"/>
                        </a:rPr>
                        <a:t>ă </a:t>
                      </a:r>
                      <a:r>
                        <a:rPr lang="en-US" sz="1200" b="1" dirty="0" err="1">
                          <a:latin typeface="Arial" pitchFamily="34" charset="0"/>
                          <a:cs typeface="Arial" pitchFamily="34" charset="0"/>
                        </a:rPr>
                        <a:t>gluconat</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dirty="0" err="1">
                          <a:latin typeface="Arial" pitchFamily="34" charset="0"/>
                          <a:cs typeface="Arial" pitchFamily="34" charset="0"/>
                        </a:rPr>
                        <a:t>Nolvasac</a:t>
                      </a:r>
                      <a:r>
                        <a:rPr lang="en-US" sz="1200" dirty="0">
                          <a:latin typeface="Arial" pitchFamily="34" charset="0"/>
                          <a:cs typeface="Arial" pitchFamily="34" charset="0"/>
                        </a:rPr>
                        <a:t>, </a:t>
                      </a:r>
                      <a:r>
                        <a:rPr lang="en-US" sz="1200" dirty="0" err="1">
                          <a:latin typeface="Arial" pitchFamily="34" charset="0"/>
                          <a:cs typeface="Arial" pitchFamily="34" charset="0"/>
                        </a:rPr>
                        <a:t>Phisohex</a:t>
                      </a:r>
                      <a:r>
                        <a:rPr lang="en-US" sz="1200" dirty="0">
                          <a:latin typeface="Arial" pitchFamily="34" charset="0"/>
                          <a:cs typeface="Arial" pitchFamily="34" charset="0"/>
                        </a:rPr>
                        <a:t>. </a:t>
                      </a:r>
                      <a:r>
                        <a:rPr lang="en-US" sz="1200" dirty="0" err="1">
                          <a:latin typeface="Arial" pitchFamily="34" charset="0"/>
                          <a:cs typeface="Arial" pitchFamily="34" charset="0"/>
                        </a:rPr>
                        <a:t>Viiosan</a:t>
                      </a:r>
                      <a:r>
                        <a:rPr lang="en-US" sz="1200" dirty="0">
                          <a:latin typeface="Arial" pitchFamily="34" charset="0"/>
                          <a:cs typeface="Arial" pitchFamily="34" charset="0"/>
                        </a:rPr>
                        <a:t>, </a:t>
                      </a:r>
                      <a:r>
                        <a:rPr lang="en-US" sz="1200" dirty="0" err="1">
                          <a:latin typeface="Arial" pitchFamily="34" charset="0"/>
                          <a:cs typeface="Arial" pitchFamily="34" charset="0"/>
                        </a:rPr>
                        <a:t>Hititane</a:t>
                      </a:r>
                      <a:endParaRPr lang="en-US" sz="1200" dirty="0">
                        <a:latin typeface="Arial" pitchFamily="34" charset="0"/>
                        <a:cs typeface="Arial" pitchFamily="34" charset="0"/>
                      </a:endParaRPr>
                    </a:p>
                  </a:txBody>
                  <a:tcPr marL="0" marR="0" marT="0" marB="0" anchor="ctr"/>
                </a:tc>
                <a:tc>
                  <a:txBody>
                    <a:bodyPr/>
                    <a:lstStyle/>
                    <a:p>
                      <a:pPr indent="0" algn="ctr">
                        <a:lnSpc>
                          <a:spcPct val="100000"/>
                        </a:lnSpc>
                      </a:pPr>
                      <a:r>
                        <a:rPr lang="en-US" sz="1200" dirty="0">
                          <a:latin typeface="Arial" pitchFamily="34" charset="0"/>
                          <a:cs typeface="Arial" pitchFamily="34" charset="0"/>
                        </a:rPr>
                        <a:t>Eficace împotriva majoritatea </a:t>
                      </a:r>
                      <a:r>
                        <a:rPr lang="en-US" sz="1200" dirty="0" err="1">
                          <a:latin typeface="Arial" pitchFamily="34" charset="0"/>
                          <a:cs typeface="Arial" pitchFamily="34" charset="0"/>
                        </a:rPr>
                        <a:t>bacteriilor</a:t>
                      </a:r>
                      <a:r>
                        <a:rPr lang="en-US" sz="1200" dirty="0">
                          <a:latin typeface="Arial" pitchFamily="34" charset="0"/>
                          <a:cs typeface="Arial" pitchFamily="34" charset="0"/>
                        </a:rPr>
                        <a:t> </a:t>
                      </a:r>
                      <a:r>
                        <a:rPr lang="ro-RO" sz="1200" dirty="0">
                          <a:latin typeface="Arial" pitchFamily="34" charset="0"/>
                          <a:cs typeface="Arial" pitchFamily="34" charset="0"/>
                        </a:rPr>
                        <a:t>și unele drojdii.</a:t>
                      </a:r>
                      <a:r>
                        <a:rPr lang="en-US" sz="1200" dirty="0">
                          <a:latin typeface="Arial" pitchFamily="34" charset="0"/>
                          <a:cs typeface="Arial" pitchFamily="34" charset="0"/>
                        </a:rPr>
                        <a:t> Necesită 10 </a:t>
                      </a:r>
                      <a:r>
                        <a:rPr lang="ro-RO" sz="1200" dirty="0">
                          <a:latin typeface="Arial" pitchFamily="34" charset="0"/>
                          <a:cs typeface="Arial" pitchFamily="34" charset="0"/>
                        </a:rPr>
                        <a:t>minute timp de contact. </a:t>
                      </a:r>
                      <a:r>
                        <a:rPr lang="en-US" sz="1200" dirty="0">
                          <a:latin typeface="Arial" pitchFamily="34" charset="0"/>
                          <a:cs typeface="Arial" pitchFamily="34" charset="0"/>
                        </a:rPr>
                        <a:t>Nu </a:t>
                      </a:r>
                      <a:r>
                        <a:rPr lang="ro-RO" sz="1200" dirty="0">
                          <a:latin typeface="Arial" pitchFamily="34" charset="0"/>
                          <a:cs typeface="Arial" pitchFamily="34" charset="0"/>
                        </a:rPr>
                        <a:t>distruge </a:t>
                      </a:r>
                      <a:r>
                        <a:rPr lang="en-US" sz="1200" dirty="0" err="1">
                          <a:latin typeface="Arial" pitchFamily="34" charset="0"/>
                          <a:cs typeface="Arial" pitchFamily="34" charset="0"/>
                        </a:rPr>
                        <a:t>sporii</a:t>
                      </a:r>
                      <a:r>
                        <a:rPr lang="en-US" sz="1200" dirty="0">
                          <a:latin typeface="Arial" pitchFamily="34" charset="0"/>
                          <a:cs typeface="Arial" pitchFamily="34" charset="0"/>
                        </a:rPr>
                        <a:t> </a:t>
                      </a:r>
                      <a:r>
                        <a:rPr lang="en-US" sz="1200" dirty="0" err="1">
                          <a:latin typeface="Arial" pitchFamily="34" charset="0"/>
                          <a:cs typeface="Arial" pitchFamily="34" charset="0"/>
                        </a:rPr>
                        <a:t>bacterieni</a:t>
                      </a:r>
                      <a:endParaRPr lang="en-US" sz="1200" dirty="0">
                        <a:latin typeface="Arial" pitchFamily="34" charset="0"/>
                        <a:cs typeface="Arial" pitchFamily="34" charset="0"/>
                      </a:endParaRPr>
                    </a:p>
                  </a:txBody>
                  <a:tcPr marL="0" marR="0" marT="0" marB="0" anchor="ctr"/>
                </a:tc>
                <a:tc>
                  <a:txBody>
                    <a:bodyPr/>
                    <a:lstStyle/>
                    <a:p>
                      <a:pPr indent="0" algn="ctr">
                        <a:lnSpc>
                          <a:spcPct val="100000"/>
                        </a:lnSpc>
                      </a:pPr>
                      <a:r>
                        <a:rPr lang="en-US" sz="1200" dirty="0" err="1">
                          <a:latin typeface="Arial" pitchFamily="34" charset="0"/>
                          <a:cs typeface="Arial" pitchFamily="34" charset="0"/>
                        </a:rPr>
                        <a:t>Eficace</a:t>
                      </a:r>
                      <a:r>
                        <a:rPr lang="en-US" sz="1200" dirty="0">
                          <a:latin typeface="Arial" pitchFamily="34" charset="0"/>
                          <a:cs typeface="Arial" pitchFamily="34" charset="0"/>
                        </a:rPr>
                        <a:t> </a:t>
                      </a:r>
                      <a:r>
                        <a:rPr lang="en-US" sz="1200" dirty="0" err="1">
                          <a:latin typeface="Arial" pitchFamily="34" charset="0"/>
                          <a:cs typeface="Arial" pitchFamily="34" charset="0"/>
                        </a:rPr>
                        <a:t>împotriva</a:t>
                      </a:r>
                      <a:r>
                        <a:rPr lang="en-US" sz="1200" dirty="0">
                          <a:latin typeface="Arial" pitchFamily="34" charset="0"/>
                          <a:cs typeface="Arial" pitchFamily="34" charset="0"/>
                        </a:rPr>
                        <a:t> </a:t>
                      </a:r>
                      <a:r>
                        <a:rPr lang="en-US" sz="1200" dirty="0" err="1">
                          <a:latin typeface="Arial" pitchFamily="34" charset="0"/>
                          <a:cs typeface="Arial" pitchFamily="34" charset="0"/>
                        </a:rPr>
                        <a:t>bacte</a:t>
                      </a:r>
                      <a:r>
                        <a:rPr lang="ro-RO" sz="1200" dirty="0" err="1">
                          <a:latin typeface="Arial" pitchFamily="34" charset="0"/>
                          <a:cs typeface="Arial" pitchFamily="34" charset="0"/>
                        </a:rPr>
                        <a:t>riilor</a:t>
                      </a:r>
                      <a:r>
                        <a:rPr lang="ro-RO" sz="1200" dirty="0">
                          <a:latin typeface="Arial" pitchFamily="34" charset="0"/>
                          <a:cs typeface="Arial" pitchFamily="34" charset="0"/>
                        </a:rPr>
                        <a:t>.</a:t>
                      </a:r>
                      <a:r>
                        <a:rPr lang="en-US" sz="1200" dirty="0">
                          <a:latin typeface="Arial" pitchFamily="34" charset="0"/>
                          <a:cs typeface="Arial" pitchFamily="34" charset="0"/>
                        </a:rPr>
                        <a:t> </a:t>
                      </a:r>
                      <a:r>
                        <a:rPr lang="ro-RO" sz="1200" dirty="0">
                          <a:latin typeface="Arial" pitchFamily="34" charset="0"/>
                          <a:cs typeface="Arial" pitchFamily="34" charset="0"/>
                        </a:rPr>
                        <a:t>N</a:t>
                      </a:r>
                      <a:r>
                        <a:rPr lang="en-US" sz="1200" dirty="0">
                          <a:latin typeface="Arial" pitchFamily="34" charset="0"/>
                          <a:cs typeface="Arial" pitchFamily="34" charset="0"/>
                        </a:rPr>
                        <a:t>on-toxic. </a:t>
                      </a:r>
                      <a:r>
                        <a:rPr lang="ro-RO" sz="1200" dirty="0">
                          <a:latin typeface="Arial" pitchFamily="34" charset="0"/>
                          <a:cs typeface="Arial" pitchFamily="34" charset="0"/>
                        </a:rPr>
                        <a:t>Cost m</a:t>
                      </a:r>
                      <a:r>
                        <a:rPr lang="en-US" sz="1200" dirty="0" err="1">
                          <a:latin typeface="Arial" pitchFamily="34" charset="0"/>
                          <a:cs typeface="Arial" pitchFamily="34" charset="0"/>
                        </a:rPr>
                        <a:t>oderat</a:t>
                      </a:r>
                      <a:r>
                        <a:rPr lang="ro-RO" sz="1200" dirty="0">
                          <a:latin typeface="Arial" pitchFamily="34" charset="0"/>
                          <a:cs typeface="Arial" pitchFamily="34" charset="0"/>
                        </a:rPr>
                        <a:t> ridicat</a:t>
                      </a:r>
                      <a:r>
                        <a:rPr lang="en-US" sz="1200" dirty="0">
                          <a:latin typeface="Arial" pitchFamily="34" charset="0"/>
                          <a:cs typeface="Arial" pitchFamily="34" charset="0"/>
                        </a:rPr>
                        <a:t>.</a:t>
                      </a:r>
                    </a:p>
                  </a:txBody>
                  <a:tcPr marL="0" marR="0" marT="0" marB="0" anchor="ctr"/>
                </a:tc>
                <a:tc>
                  <a:txBody>
                    <a:bodyPr/>
                    <a:lstStyle/>
                    <a:p>
                      <a:pPr marL="10160" indent="-10160" algn="ctr">
                        <a:lnSpc>
                          <a:spcPct val="100000"/>
                        </a:lnSpc>
                      </a:pPr>
                      <a:r>
                        <a:rPr lang="en-US" sz="1200" dirty="0">
                          <a:latin typeface="Arial" pitchFamily="34" charset="0"/>
                          <a:cs typeface="Arial" pitchFamily="34" charset="0"/>
                        </a:rPr>
                        <a:t>Nu eficient împotriva </a:t>
                      </a:r>
                      <a:r>
                        <a:rPr lang="en-US" sz="1200" i="1" dirty="0" err="1">
                          <a:latin typeface="Arial" pitchFamily="34" charset="0"/>
                          <a:cs typeface="Arial" pitchFamily="34" charset="0"/>
                        </a:rPr>
                        <a:t>P; eudomonaz</a:t>
                      </a:r>
                      <a:r>
                        <a:rPr lang="en-US" sz="1200" i="1" dirty="0">
                          <a:latin typeface="Arial" pitchFamily="34" charset="0"/>
                          <a:cs typeface="Arial" pitchFamily="34" charset="0"/>
                        </a:rPr>
                        <a:t>.</a:t>
                      </a:r>
                      <a:r>
                        <a:rPr lang="en-US" sz="1200" dirty="0">
                          <a:latin typeface="Arial" pitchFamily="34" charset="0"/>
                          <a:cs typeface="Arial" pitchFamily="34" charset="0"/>
                        </a:rPr>
                        <a:t>Are notkill spori sau viruși.</a:t>
                      </a:r>
                    </a:p>
                  </a:txBody>
                  <a:tcPr marL="0" marR="0" marT="0" marB="0" anchor="ctr"/>
                </a:tc>
                <a:extLst>
                  <a:ext uri="{0D108BD9-81ED-4DB2-BD59-A6C34878D82A}">
                    <a16:rowId xmlns:a16="http://schemas.microsoft.com/office/drawing/2014/main" val="10004"/>
                  </a:ext>
                </a:extLst>
              </a:tr>
            </a:tbl>
          </a:graphicData>
        </a:graphic>
      </p:graphicFrame>
      <p:sp>
        <p:nvSpPr>
          <p:cNvPr id="6" name="Title 1"/>
          <p:cNvSpPr>
            <a:spLocks noGrp="1"/>
          </p:cNvSpPr>
          <p:nvPr>
            <p:ph type="title"/>
          </p:nvPr>
        </p:nvSpPr>
        <p:spPr>
          <a:xfrm>
            <a:off x="2286000" y="22460"/>
            <a:ext cx="7772400" cy="663341"/>
          </a:xfrm>
        </p:spPr>
        <p:txBody>
          <a:bodyPr>
            <a:normAutofit fontScale="90000"/>
          </a:bodyPr>
          <a:lstStyle/>
          <a:p>
            <a:pPr eaLnBrk="1" hangingPunct="1">
              <a:defRPr/>
            </a:pPr>
            <a:r>
              <a:rPr lang="ro-RO" dirty="0"/>
              <a:t>DEZINFECTANTE</a:t>
            </a:r>
            <a:endParaRPr lang="en-US" dirty="0"/>
          </a:p>
        </p:txBody>
      </p:sp>
    </p:spTree>
    <p:extLst>
      <p:ext uri="{BB962C8B-B14F-4D97-AF65-F5344CB8AC3E}">
        <p14:creationId xmlns:p14="http://schemas.microsoft.com/office/powerpoint/2010/main" val="90685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17295" y="609601"/>
          <a:ext cx="8001000" cy="6175811"/>
        </p:xfrm>
        <a:graphic>
          <a:graphicData uri="http://schemas.openxmlformats.org/drawingml/2006/table">
            <a:tbl>
              <a:tblPr/>
              <a:tblGrid>
                <a:gridCol w="1214783">
                  <a:extLst>
                    <a:ext uri="{9D8B030D-6E8A-4147-A177-3AD203B41FA5}">
                      <a16:colId xmlns:a16="http://schemas.microsoft.com/office/drawing/2014/main" val="20000"/>
                    </a:ext>
                  </a:extLst>
                </a:gridCol>
                <a:gridCol w="923839">
                  <a:extLst>
                    <a:ext uri="{9D8B030D-6E8A-4147-A177-3AD203B41FA5}">
                      <a16:colId xmlns:a16="http://schemas.microsoft.com/office/drawing/2014/main" val="20001"/>
                    </a:ext>
                  </a:extLst>
                </a:gridCol>
                <a:gridCol w="2041567">
                  <a:extLst>
                    <a:ext uri="{9D8B030D-6E8A-4147-A177-3AD203B41FA5}">
                      <a16:colId xmlns:a16="http://schemas.microsoft.com/office/drawing/2014/main" val="20002"/>
                    </a:ext>
                  </a:extLst>
                </a:gridCol>
                <a:gridCol w="1505514">
                  <a:extLst>
                    <a:ext uri="{9D8B030D-6E8A-4147-A177-3AD203B41FA5}">
                      <a16:colId xmlns:a16="http://schemas.microsoft.com/office/drawing/2014/main" val="20003"/>
                    </a:ext>
                  </a:extLst>
                </a:gridCol>
                <a:gridCol w="2315297">
                  <a:extLst>
                    <a:ext uri="{9D8B030D-6E8A-4147-A177-3AD203B41FA5}">
                      <a16:colId xmlns:a16="http://schemas.microsoft.com/office/drawing/2014/main" val="20004"/>
                    </a:ext>
                  </a:extLst>
                </a:gridCol>
              </a:tblGrid>
              <a:tr h="446286">
                <a:tc>
                  <a:txBody>
                    <a:bodyPr/>
                    <a:lstStyle/>
                    <a:p>
                      <a:pPr indent="0" algn="ctr">
                        <a:lnSpc>
                          <a:spcPct val="100000"/>
                        </a:lnSpc>
                      </a:pPr>
                      <a:r>
                        <a:rPr lang="ro-RO" sz="1200" b="1" dirty="0">
                          <a:solidFill>
                            <a:schemeClr val="tx2">
                              <a:lumMod val="60000"/>
                              <a:lumOff val="40000"/>
                            </a:schemeClr>
                          </a:solidFill>
                          <a:latin typeface="Arial" pitchFamily="34" charset="0"/>
                          <a:cs typeface="Arial" pitchFamily="34" charset="0"/>
                        </a:rPr>
                        <a:t>AGENT</a:t>
                      </a:r>
                      <a:endParaRPr lang="en-US" sz="1200" b="1" dirty="0">
                        <a:solidFill>
                          <a:schemeClr val="tx2">
                            <a:lumMod val="60000"/>
                            <a:lumOff val="40000"/>
                          </a:schemeClr>
                        </a:solidFill>
                        <a:latin typeface="Arial" pitchFamily="34" charset="0"/>
                        <a:cs typeface="Arial" pitchFamily="34" charset="0"/>
                      </a:endParaRPr>
                    </a:p>
                  </a:txBody>
                  <a:tcPr marL="0" marR="0" marT="0" marB="0" anchor="ctr"/>
                </a:tc>
                <a:tc>
                  <a:txBody>
                    <a:bodyPr/>
                    <a:lstStyle/>
                    <a:p>
                      <a:pPr indent="0" algn="ctr">
                        <a:lnSpc>
                          <a:spcPct val="100000"/>
                        </a:lnSpc>
                      </a:pPr>
                      <a:r>
                        <a:rPr lang="ro-RO" sz="1200" b="1" dirty="0">
                          <a:solidFill>
                            <a:schemeClr val="tx2">
                              <a:lumMod val="60000"/>
                              <a:lumOff val="40000"/>
                            </a:schemeClr>
                          </a:solidFill>
                          <a:latin typeface="Arial" pitchFamily="34" charset="0"/>
                          <a:cs typeface="Arial" pitchFamily="34" charset="0"/>
                        </a:rPr>
                        <a:t>DENUMIRI DE BRAND</a:t>
                      </a:r>
                      <a:endParaRPr lang="en-US" sz="1200" b="1" dirty="0">
                        <a:solidFill>
                          <a:schemeClr val="tx2">
                            <a:lumMod val="60000"/>
                            <a:lumOff val="40000"/>
                          </a:schemeClr>
                        </a:solidFill>
                        <a:latin typeface="Arial" pitchFamily="34" charset="0"/>
                        <a:cs typeface="Arial" pitchFamily="34" charset="0"/>
                      </a:endParaRPr>
                    </a:p>
                  </a:txBody>
                  <a:tcPr marL="0" marR="0" marT="0" marB="0" anchor="ctr"/>
                </a:tc>
                <a:tc>
                  <a:txBody>
                    <a:bodyPr/>
                    <a:lstStyle/>
                    <a:p>
                      <a:pPr indent="0" algn="ctr">
                        <a:lnSpc>
                          <a:spcPct val="100000"/>
                        </a:lnSpc>
                      </a:pPr>
                      <a:r>
                        <a:rPr lang="ro-RO" sz="1200" b="1" dirty="0">
                          <a:solidFill>
                            <a:schemeClr val="tx2">
                              <a:lumMod val="60000"/>
                              <a:lumOff val="40000"/>
                            </a:schemeClr>
                          </a:solidFill>
                          <a:latin typeface="Arial" pitchFamily="34" charset="0"/>
                          <a:cs typeface="Arial" pitchFamily="34" charset="0"/>
                        </a:rPr>
                        <a:t>SPECTRU DE ACȚIUNE</a:t>
                      </a:r>
                      <a:endParaRPr lang="en-US" sz="1200" b="1" dirty="0">
                        <a:solidFill>
                          <a:schemeClr val="tx2">
                            <a:lumMod val="60000"/>
                            <a:lumOff val="40000"/>
                          </a:schemeClr>
                        </a:solidFill>
                        <a:latin typeface="Arial" pitchFamily="34" charset="0"/>
                        <a:cs typeface="Arial" pitchFamily="34" charset="0"/>
                      </a:endParaRPr>
                    </a:p>
                  </a:txBody>
                  <a:tcPr marL="0" marR="0" marT="0" marB="0" anchor="ctr"/>
                </a:tc>
                <a:tc>
                  <a:txBody>
                    <a:bodyPr/>
                    <a:lstStyle/>
                    <a:p>
                      <a:pPr indent="0" algn="ctr">
                        <a:lnSpc>
                          <a:spcPct val="100000"/>
                        </a:lnSpc>
                      </a:pPr>
                      <a:r>
                        <a:rPr lang="en-US" sz="1200" b="1" dirty="0">
                          <a:solidFill>
                            <a:schemeClr val="tx2">
                              <a:lumMod val="60000"/>
                              <a:lumOff val="40000"/>
                            </a:schemeClr>
                          </a:solidFill>
                          <a:latin typeface="Arial" pitchFamily="34" charset="0"/>
                          <a:cs typeface="Arial" pitchFamily="34" charset="0"/>
                        </a:rPr>
                        <a:t>AVANTAJE</a:t>
                      </a:r>
                    </a:p>
                  </a:txBody>
                  <a:tcPr marL="0" marR="0" marT="0" marB="0" anchor="ctr"/>
                </a:tc>
                <a:tc>
                  <a:txBody>
                    <a:bodyPr/>
                    <a:lstStyle/>
                    <a:p>
                      <a:pPr indent="0" algn="ctr">
                        <a:lnSpc>
                          <a:spcPct val="100000"/>
                        </a:lnSpc>
                      </a:pPr>
                      <a:r>
                        <a:rPr lang="en-US" sz="1200" b="1" dirty="0">
                          <a:solidFill>
                            <a:schemeClr val="tx2">
                              <a:lumMod val="60000"/>
                              <a:lumOff val="40000"/>
                            </a:schemeClr>
                          </a:solidFill>
                          <a:latin typeface="Arial" pitchFamily="34" charset="0"/>
                          <a:cs typeface="Arial" pitchFamily="34" charset="0"/>
                        </a:rPr>
                        <a:t>DEZAVANTAJE</a:t>
                      </a:r>
                    </a:p>
                  </a:txBody>
                  <a:tcPr marL="0" marR="0" marT="0" marB="0" anchor="ctr"/>
                </a:tc>
                <a:extLst>
                  <a:ext uri="{0D108BD9-81ED-4DB2-BD59-A6C34878D82A}">
                    <a16:rowId xmlns:a16="http://schemas.microsoft.com/office/drawing/2014/main" val="10000"/>
                  </a:ext>
                </a:extLst>
              </a:tr>
              <a:tr h="1338858">
                <a:tc>
                  <a:txBody>
                    <a:bodyPr/>
                    <a:lstStyle/>
                    <a:p>
                      <a:pPr indent="0" algn="ctr">
                        <a:lnSpc>
                          <a:spcPct val="100000"/>
                        </a:lnSpc>
                      </a:pPr>
                      <a:r>
                        <a:rPr lang="ro-RO" sz="1200" b="1" dirty="0">
                          <a:latin typeface="Arial" pitchFamily="34" charset="0"/>
                          <a:cs typeface="Arial" pitchFamily="34" charset="0"/>
                        </a:rPr>
                        <a:t>Compuși cuaternari de amoniu</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b="1" dirty="0" err="1">
                          <a:latin typeface="Arial" pitchFamily="34" charset="0"/>
                          <a:cs typeface="Arial" pitchFamily="34" charset="0"/>
                        </a:rPr>
                        <a:t>Roccal</a:t>
                      </a:r>
                      <a:r>
                        <a:rPr lang="en-US" sz="1200" b="1" dirty="0">
                          <a:latin typeface="Arial" pitchFamily="34" charset="0"/>
                          <a:cs typeface="Arial" pitchFamily="34" charset="0"/>
                        </a:rPr>
                        <a:t>-D</a:t>
                      </a:r>
                      <a:endParaRPr lang="ro-RO" sz="1200" b="1" dirty="0">
                        <a:latin typeface="Arial" pitchFamily="34" charset="0"/>
                        <a:cs typeface="Arial" pitchFamily="34" charset="0"/>
                      </a:endParaRPr>
                    </a:p>
                    <a:p>
                      <a:pPr indent="0" algn="ctr">
                        <a:lnSpc>
                          <a:spcPct val="100000"/>
                        </a:lnSpc>
                      </a:pPr>
                      <a:r>
                        <a:rPr lang="en-US" sz="1200" b="1" dirty="0" err="1">
                          <a:latin typeface="Arial" pitchFamily="34" charset="0"/>
                          <a:cs typeface="Arial" pitchFamily="34" charset="0"/>
                        </a:rPr>
                        <a:t>Quintacide</a:t>
                      </a:r>
                      <a:endParaRPr lang="ro-RO" sz="1200" b="1" dirty="0">
                        <a:latin typeface="Arial" pitchFamily="34" charset="0"/>
                        <a:cs typeface="Arial" pitchFamily="34" charset="0"/>
                      </a:endParaRPr>
                    </a:p>
                    <a:p>
                      <a:pPr indent="0" algn="ctr">
                        <a:lnSpc>
                          <a:spcPct val="100000"/>
                        </a:lnSpc>
                      </a:pPr>
                      <a:r>
                        <a:rPr lang="en-US" sz="1200" b="1" dirty="0" err="1">
                          <a:latin typeface="Arial" pitchFamily="34" charset="0"/>
                          <a:cs typeface="Arial" pitchFamily="34" charset="0"/>
                        </a:rPr>
                        <a:t>Paivoso</a:t>
                      </a:r>
                      <a:r>
                        <a:rPr lang="ro-RO" sz="1200" b="1" dirty="0">
                          <a:latin typeface="Arial" pitchFamily="34" charset="0"/>
                          <a:cs typeface="Arial" pitchFamily="34" charset="0"/>
                        </a:rPr>
                        <a:t>l</a:t>
                      </a:r>
                    </a:p>
                    <a:p>
                      <a:pPr indent="0" algn="ctr">
                        <a:lnSpc>
                          <a:spcPct val="100000"/>
                        </a:lnSpc>
                      </a:pPr>
                      <a:r>
                        <a:rPr lang="en-US" sz="1200" b="1" dirty="0" err="1">
                          <a:latin typeface="Arial" pitchFamily="34" charset="0"/>
                          <a:cs typeface="Arial" pitchFamily="34" charset="0"/>
                        </a:rPr>
                        <a:t>Meiquat</a:t>
                      </a:r>
                      <a:endParaRPr lang="ro-RO" sz="1200" b="1" dirty="0">
                        <a:latin typeface="Arial" pitchFamily="34" charset="0"/>
                        <a:cs typeface="Arial" pitchFamily="34" charset="0"/>
                      </a:endParaRPr>
                    </a:p>
                    <a:p>
                      <a:pPr indent="0" algn="ctr">
                        <a:lnSpc>
                          <a:spcPct val="100000"/>
                        </a:lnSpc>
                      </a:pPr>
                      <a:r>
                        <a:rPr lang="en-US" sz="1200" b="1" dirty="0" err="1">
                          <a:latin typeface="Arial" pitchFamily="34" charset="0"/>
                          <a:cs typeface="Arial" pitchFamily="34" charset="0"/>
                        </a:rPr>
                        <a:t>Cervlcide</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ro-RO" sz="1200" b="1" dirty="0">
                          <a:latin typeface="Arial" pitchFamily="34" charset="0"/>
                          <a:cs typeface="Arial" pitchFamily="34" charset="0"/>
                        </a:rPr>
                        <a:t>Agent de curățare și </a:t>
                      </a:r>
                      <a:r>
                        <a:rPr lang="en-US" sz="1200" b="1" dirty="0" err="1">
                          <a:latin typeface="Arial" pitchFamily="34" charset="0"/>
                          <a:cs typeface="Arial" pitchFamily="34" charset="0"/>
                        </a:rPr>
                        <a:t>și</a:t>
                      </a:r>
                      <a:r>
                        <a:rPr lang="en-US" sz="1200" b="1" dirty="0">
                          <a:latin typeface="Arial" pitchFamily="34" charset="0"/>
                          <a:cs typeface="Arial" pitchFamily="34" charset="0"/>
                        </a:rPr>
                        <a:t> dezinfectant. </a:t>
                      </a:r>
                      <a:r>
                        <a:rPr lang="en-US" sz="1200" b="1" dirty="0" err="1">
                          <a:latin typeface="Arial" pitchFamily="34" charset="0"/>
                          <a:cs typeface="Arial" pitchFamily="34" charset="0"/>
                        </a:rPr>
                        <a:t>Eficient</a:t>
                      </a:r>
                      <a:r>
                        <a:rPr lang="en-US" sz="1200" b="1" dirty="0">
                          <a:latin typeface="Arial" pitchFamily="34" charset="0"/>
                          <a:cs typeface="Arial" pitchFamily="34" charset="0"/>
                        </a:rPr>
                        <a:t> împotriva multor </a:t>
                      </a:r>
                      <a:r>
                        <a:rPr lang="en-US" sz="1200" b="1" dirty="0" err="1">
                          <a:latin typeface="Arial" pitchFamily="34" charset="0"/>
                          <a:cs typeface="Arial" pitchFamily="34" charset="0"/>
                        </a:rPr>
                        <a:t>tipuri</a:t>
                      </a:r>
                      <a:r>
                        <a:rPr lang="en-US" sz="1200" b="1" dirty="0">
                          <a:latin typeface="Arial" pitchFamily="34" charset="0"/>
                          <a:cs typeface="Arial" pitchFamily="34" charset="0"/>
                        </a:rPr>
                        <a:t> </a:t>
                      </a:r>
                      <a:r>
                        <a:rPr lang="ro-RO" sz="1200" b="1" dirty="0">
                          <a:latin typeface="Arial" pitchFamily="34" charset="0"/>
                          <a:cs typeface="Arial" pitchFamily="34" charset="0"/>
                        </a:rPr>
                        <a:t>de </a:t>
                      </a:r>
                      <a:r>
                        <a:rPr lang="en-US" sz="1200" b="1" dirty="0" err="1">
                          <a:latin typeface="Arial" pitchFamily="34" charset="0"/>
                          <a:cs typeface="Arial" pitchFamily="34" charset="0"/>
                        </a:rPr>
                        <a:t>bacteri</a:t>
                      </a:r>
                      <a:r>
                        <a:rPr lang="ro-RO" sz="1200" b="1" dirty="0">
                          <a:latin typeface="Arial" pitchFamily="34" charset="0"/>
                          <a:cs typeface="Arial" pitchFamily="34" charset="0"/>
                        </a:rPr>
                        <a:t>i</a:t>
                      </a:r>
                      <a:r>
                        <a:rPr lang="en-US" sz="1200" b="1" dirty="0">
                          <a:latin typeface="Arial" pitchFamily="34" charset="0"/>
                          <a:cs typeface="Arial" pitchFamily="34" charset="0"/>
                        </a:rPr>
                        <a:t>, unele virusuri, dar nu </a:t>
                      </a:r>
                      <a:r>
                        <a:rPr lang="ro-RO" sz="1200" b="1" dirty="0">
                          <a:latin typeface="Arial" pitchFamily="34" charset="0"/>
                          <a:cs typeface="Arial" pitchFamily="34" charset="0"/>
                        </a:rPr>
                        <a:t>contra sporilor sau fungilor</a:t>
                      </a:r>
                      <a:r>
                        <a:rPr lang="en-US" sz="1200" b="1" dirty="0">
                          <a:latin typeface="Arial" pitchFamily="34" charset="0"/>
                          <a:cs typeface="Arial" pitchFamily="34" charset="0"/>
                        </a:rPr>
                        <a:t>. </a:t>
                      </a:r>
                      <a:r>
                        <a:rPr lang="ro-RO" sz="1200" b="1" dirty="0">
                          <a:latin typeface="Arial" pitchFamily="34" charset="0"/>
                          <a:cs typeface="Arial" pitchFamily="34" charset="0"/>
                        </a:rPr>
                        <a:t>Necesită un timp de contact de 10 minute</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b="1" dirty="0" err="1">
                          <a:latin typeface="Arial" pitchFamily="34" charset="0"/>
                          <a:cs typeface="Arial" pitchFamily="34" charset="0"/>
                        </a:rPr>
                        <a:t>Eficient</a:t>
                      </a:r>
                      <a:r>
                        <a:rPr lang="en-US" sz="1200" b="1" dirty="0">
                          <a:latin typeface="Arial" pitchFamily="34" charset="0"/>
                          <a:cs typeface="Arial" pitchFamily="34" charset="0"/>
                        </a:rPr>
                        <a:t> </a:t>
                      </a:r>
                      <a:r>
                        <a:rPr lang="en-US" sz="1200" b="1" dirty="0" err="1">
                          <a:latin typeface="Arial" pitchFamily="34" charset="0"/>
                          <a:cs typeface="Arial" pitchFamily="34" charset="0"/>
                        </a:rPr>
                        <a:t>împotriva</a:t>
                      </a:r>
                      <a:r>
                        <a:rPr lang="en-US" sz="1200" b="1" dirty="0">
                          <a:latin typeface="Arial" pitchFamily="34" charset="0"/>
                          <a:cs typeface="Arial" pitchFamily="34" charset="0"/>
                        </a:rPr>
                        <a:t> </a:t>
                      </a:r>
                      <a:r>
                        <a:rPr lang="ro-RO" sz="1200" b="1" dirty="0">
                          <a:latin typeface="Arial" pitchFamily="34" charset="0"/>
                          <a:cs typeface="Arial" pitchFamily="34" charset="0"/>
                        </a:rPr>
                        <a:t>majorității </a:t>
                      </a:r>
                      <a:r>
                        <a:rPr lang="en-US" sz="1200" b="1" dirty="0" err="1">
                          <a:latin typeface="Arial" pitchFamily="34" charset="0"/>
                          <a:cs typeface="Arial" pitchFamily="34" charset="0"/>
                        </a:rPr>
                        <a:t>bacteri</a:t>
                      </a:r>
                      <a:r>
                        <a:rPr lang="ro-RO" sz="1200" b="1" dirty="0" err="1">
                          <a:latin typeface="Arial" pitchFamily="34" charset="0"/>
                          <a:cs typeface="Arial" pitchFamily="34" charset="0"/>
                        </a:rPr>
                        <a:t>ilor</a:t>
                      </a:r>
                      <a:r>
                        <a:rPr lang="en-US" sz="1200" b="1" dirty="0">
                          <a:latin typeface="Arial" pitchFamily="34" charset="0"/>
                          <a:cs typeface="Arial" pitchFamily="34" charset="0"/>
                        </a:rPr>
                        <a:t>. Detergent </a:t>
                      </a:r>
                      <a:r>
                        <a:rPr lang="en-US" sz="1200" b="1" dirty="0" err="1">
                          <a:latin typeface="Arial" pitchFamily="34" charset="0"/>
                          <a:cs typeface="Arial" pitchFamily="34" charset="0"/>
                        </a:rPr>
                        <a:t>ajută</a:t>
                      </a:r>
                      <a:r>
                        <a:rPr lang="en-US" sz="1200" b="1" dirty="0">
                          <a:latin typeface="Arial" pitchFamily="34" charset="0"/>
                          <a:cs typeface="Arial" pitchFamily="34" charset="0"/>
                        </a:rPr>
                        <a:t> </a:t>
                      </a:r>
                      <a:r>
                        <a:rPr lang="ro-RO" sz="1200" b="1" dirty="0">
                          <a:latin typeface="Arial" pitchFamily="34" charset="0"/>
                          <a:cs typeface="Arial" pitchFamily="34" charset="0"/>
                        </a:rPr>
                        <a:t>la îndepărtarea materialului </a:t>
                      </a:r>
                      <a:r>
                        <a:rPr lang="en-US" sz="1200" b="1" dirty="0">
                          <a:latin typeface="Arial" pitchFamily="34" charset="0"/>
                          <a:cs typeface="Arial" pitchFamily="34" charset="0"/>
                        </a:rPr>
                        <a:t>organic.</a:t>
                      </a:r>
                      <a:r>
                        <a:rPr lang="ro-RO" sz="1200" b="1" dirty="0">
                          <a:latin typeface="Arial" pitchFamily="34" charset="0"/>
                          <a:cs typeface="Arial" pitchFamily="34" charset="0"/>
                        </a:rPr>
                        <a:t> Toxicitate redusă</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ro-RO" sz="1200" b="1" dirty="0">
                          <a:latin typeface="Arial" pitchFamily="34" charset="0"/>
                          <a:cs typeface="Arial" pitchFamily="34" charset="0"/>
                        </a:rPr>
                        <a:t>Cost ridicat. </a:t>
                      </a:r>
                      <a:r>
                        <a:rPr lang="en-US" sz="1200" b="1" dirty="0" err="1">
                          <a:latin typeface="Arial" pitchFamily="34" charset="0"/>
                          <a:cs typeface="Arial" pitchFamily="34" charset="0"/>
                        </a:rPr>
                        <a:t>Inițial</a:t>
                      </a:r>
                      <a:r>
                        <a:rPr lang="en-US" sz="1200" b="1" dirty="0">
                          <a:latin typeface="Arial" pitchFamily="34" charset="0"/>
                          <a:cs typeface="Arial" pitchFamily="34" charset="0"/>
                        </a:rPr>
                        <a:t>, </a:t>
                      </a:r>
                      <a:r>
                        <a:rPr lang="ro-RO" sz="1200" b="1" dirty="0">
                          <a:latin typeface="Arial" pitchFamily="34" charset="0"/>
                          <a:cs typeface="Arial" pitchFamily="34" charset="0"/>
                        </a:rPr>
                        <a:t>daca este folosit </a:t>
                      </a:r>
                      <a:r>
                        <a:rPr lang="en-US" sz="1200" b="1" dirty="0" err="1">
                          <a:latin typeface="Arial" pitchFamily="34" charset="0"/>
                          <a:cs typeface="Arial" pitchFamily="34" charset="0"/>
                        </a:rPr>
                        <a:t>în</a:t>
                      </a:r>
                      <a:r>
                        <a:rPr lang="en-US" sz="1200" b="1" dirty="0">
                          <a:latin typeface="Arial" pitchFamily="34" charset="0"/>
                          <a:cs typeface="Arial" pitchFamily="34" charset="0"/>
                        </a:rPr>
                        <a:t> soluție </a:t>
                      </a:r>
                      <a:r>
                        <a:rPr lang="en-US" sz="1200" b="1" dirty="0" err="1">
                          <a:latin typeface="Arial" pitchFamily="34" charset="0"/>
                          <a:cs typeface="Arial" pitchFamily="34" charset="0"/>
                        </a:rPr>
                        <a:t>diluată</a:t>
                      </a:r>
                      <a:r>
                        <a:rPr lang="en-US" sz="1200" b="1" dirty="0">
                          <a:latin typeface="Arial" pitchFamily="34" charset="0"/>
                          <a:cs typeface="Arial" pitchFamily="34" charset="0"/>
                        </a:rPr>
                        <a:t> </a:t>
                      </a:r>
                      <a:r>
                        <a:rPr lang="ro-RO" sz="1200" b="1" dirty="0">
                          <a:latin typeface="Arial" pitchFamily="34" charset="0"/>
                          <a:cs typeface="Arial" pitchFamily="34" charset="0"/>
                        </a:rPr>
                        <a:t>nu </a:t>
                      </a:r>
                      <a:r>
                        <a:rPr lang="ro-RO" sz="1200" b="1" dirty="0" err="1">
                          <a:latin typeface="Arial" pitchFamily="34" charset="0"/>
                          <a:cs typeface="Arial" pitchFamily="34" charset="0"/>
                        </a:rPr>
                        <a:t>inactiveaza</a:t>
                      </a:r>
                      <a:r>
                        <a:rPr lang="ro-RO" sz="1200" b="1" dirty="0">
                          <a:latin typeface="Arial" pitchFamily="34" charset="0"/>
                          <a:cs typeface="Arial" pitchFamily="34" charset="0"/>
                        </a:rPr>
                        <a:t> sporii, </a:t>
                      </a:r>
                      <a:r>
                        <a:rPr lang="en-US" sz="1200" b="1" dirty="0">
                          <a:latin typeface="Arial" pitchFamily="34" charset="0"/>
                          <a:cs typeface="Arial" pitchFamily="34" charset="0"/>
                        </a:rPr>
                        <a:t>fungi</a:t>
                      </a:r>
                      <a:r>
                        <a:rPr lang="ro-RO" sz="1200" b="1" dirty="0">
                          <a:latin typeface="Arial" pitchFamily="34" charset="0"/>
                          <a:cs typeface="Arial" pitchFamily="34" charset="0"/>
                        </a:rPr>
                        <a:t> </a:t>
                      </a:r>
                      <a:r>
                        <a:rPr lang="en-US" sz="1200" b="1" dirty="0" err="1">
                          <a:latin typeface="Arial" pitchFamily="34" charset="0"/>
                          <a:cs typeface="Arial" pitchFamily="34" charset="0"/>
                        </a:rPr>
                        <a:t>sau</a:t>
                      </a:r>
                      <a:r>
                        <a:rPr lang="en-US" sz="1200" b="1" dirty="0">
                          <a:latin typeface="Arial" pitchFamily="34" charset="0"/>
                          <a:cs typeface="Arial" pitchFamily="34" charset="0"/>
                        </a:rPr>
                        <a:t> </a:t>
                      </a:r>
                      <a:r>
                        <a:rPr lang="ro-RO" sz="1200" b="1" dirty="0">
                          <a:latin typeface="Arial" pitchFamily="34" charset="0"/>
                          <a:cs typeface="Arial" pitchFamily="34" charset="0"/>
                        </a:rPr>
                        <a:t>unele</a:t>
                      </a:r>
                      <a:r>
                        <a:rPr lang="ro-RO" sz="1200" b="1" baseline="0" dirty="0">
                          <a:latin typeface="Arial" pitchFamily="34" charset="0"/>
                          <a:cs typeface="Arial" pitchFamily="34" charset="0"/>
                        </a:rPr>
                        <a:t> virusuri</a:t>
                      </a:r>
                      <a:r>
                        <a:rPr lang="en-US" sz="1200" b="1" dirty="0">
                          <a:latin typeface="Arial" pitchFamily="34" charset="0"/>
                          <a:cs typeface="Arial" pitchFamily="34" charset="0"/>
                        </a:rPr>
                        <a:t>.</a:t>
                      </a:r>
                    </a:p>
                  </a:txBody>
                  <a:tcPr marL="0" marR="0" marT="0" marB="0" anchor="ctr"/>
                </a:tc>
                <a:extLst>
                  <a:ext uri="{0D108BD9-81ED-4DB2-BD59-A6C34878D82A}">
                    <a16:rowId xmlns:a16="http://schemas.microsoft.com/office/drawing/2014/main" val="10001"/>
                  </a:ext>
                </a:extLst>
              </a:tr>
              <a:tr h="1129099">
                <a:tc>
                  <a:txBody>
                    <a:bodyPr/>
                    <a:lstStyle/>
                    <a:p>
                      <a:pPr indent="0" algn="ctr">
                        <a:lnSpc>
                          <a:spcPct val="100000"/>
                        </a:lnSpc>
                      </a:pPr>
                      <a:r>
                        <a:rPr lang="en-US" sz="1200" b="1" dirty="0" err="1">
                          <a:latin typeface="Arial" pitchFamily="34" charset="0"/>
                          <a:cs typeface="Arial" pitchFamily="34" charset="0"/>
                        </a:rPr>
                        <a:t>Glutaralde</a:t>
                      </a:r>
                      <a:r>
                        <a:rPr lang="ro-RO" sz="1200" b="1" dirty="0" err="1">
                          <a:latin typeface="Arial" pitchFamily="34" charset="0"/>
                          <a:cs typeface="Arial" pitchFamily="34" charset="0"/>
                        </a:rPr>
                        <a:t>hidă</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b="1" dirty="0" err="1">
                          <a:latin typeface="Arial" pitchFamily="34" charset="0"/>
                          <a:cs typeface="Arial" pitchFamily="34" charset="0"/>
                        </a:rPr>
                        <a:t>Wavecid</a:t>
                      </a:r>
                      <a:endParaRPr lang="ro-RO" sz="1200" b="1" dirty="0">
                        <a:latin typeface="Arial" pitchFamily="34" charset="0"/>
                        <a:cs typeface="Arial" pitchFamily="34" charset="0"/>
                      </a:endParaRPr>
                    </a:p>
                    <a:p>
                      <a:pPr indent="0" algn="ctr">
                        <a:lnSpc>
                          <a:spcPct val="100000"/>
                        </a:lnSpc>
                      </a:pPr>
                      <a:r>
                        <a:rPr lang="en-US" sz="1200" b="1" dirty="0" err="1">
                          <a:latin typeface="Arial" pitchFamily="34" charset="0"/>
                          <a:cs typeface="Arial" pitchFamily="34" charset="0"/>
                        </a:rPr>
                        <a:t>Cidex</a:t>
                      </a:r>
                      <a:endParaRPr lang="ro-RO" sz="1200" b="1" dirty="0">
                        <a:latin typeface="Arial" pitchFamily="34" charset="0"/>
                        <a:cs typeface="Arial" pitchFamily="34" charset="0"/>
                      </a:endParaRPr>
                    </a:p>
                    <a:p>
                      <a:pPr indent="0" algn="ctr">
                        <a:lnSpc>
                          <a:spcPct val="100000"/>
                        </a:lnSpc>
                      </a:pPr>
                      <a:r>
                        <a:rPr lang="en-US" sz="1200" b="1" dirty="0" err="1">
                          <a:latin typeface="Arial" pitchFamily="34" charset="0"/>
                          <a:cs typeface="Arial" pitchFamily="34" charset="0"/>
                        </a:rPr>
                        <a:t>Spor</a:t>
                      </a:r>
                      <a:r>
                        <a:rPr lang="ro-RO" sz="1200" b="1" dirty="0">
                          <a:latin typeface="Arial" pitchFamily="34" charset="0"/>
                          <a:cs typeface="Arial" pitchFamily="34" charset="0"/>
                        </a:rPr>
                        <a:t>ic</a:t>
                      </a:r>
                      <a:r>
                        <a:rPr lang="en-US" sz="1200" b="1" dirty="0">
                          <a:latin typeface="Arial" pitchFamily="34" charset="0"/>
                          <a:cs typeface="Arial" pitchFamily="34" charset="0"/>
                        </a:rPr>
                        <a:t>id</a:t>
                      </a:r>
                      <a:endParaRPr lang="ro-RO" sz="1200" b="1" dirty="0">
                        <a:latin typeface="Arial" pitchFamily="34" charset="0"/>
                        <a:cs typeface="Arial" pitchFamily="34" charset="0"/>
                      </a:endParaRPr>
                    </a:p>
                    <a:p>
                      <a:pPr indent="0" algn="ctr">
                        <a:lnSpc>
                          <a:spcPct val="100000"/>
                        </a:lnSpc>
                      </a:pPr>
                      <a:r>
                        <a:rPr lang="en-US" sz="1200" b="1" dirty="0" err="1">
                          <a:latin typeface="Arial" pitchFamily="34" charset="0"/>
                          <a:cs typeface="Arial" pitchFamily="34" charset="0"/>
                        </a:rPr>
                        <a:t>Banac</a:t>
                      </a:r>
                      <a:r>
                        <a:rPr lang="ro-RO" sz="1200" b="1" dirty="0">
                          <a:latin typeface="Arial" pitchFamily="34" charset="0"/>
                          <a:cs typeface="Arial" pitchFamily="34" charset="0"/>
                        </a:rPr>
                        <a:t>eu</a:t>
                      </a:r>
                      <a:r>
                        <a:rPr lang="en-US" sz="1200" b="1" dirty="0">
                          <a:latin typeface="Arial" pitchFamily="34" charset="0"/>
                          <a:cs typeface="Arial" pitchFamily="34" charset="0"/>
                        </a:rPr>
                        <a:t>de Sterol</a:t>
                      </a:r>
                    </a:p>
                  </a:txBody>
                  <a:tcPr marL="0" marR="0" marT="0" marB="0" anchor="ctr"/>
                </a:tc>
                <a:tc>
                  <a:txBody>
                    <a:bodyPr/>
                    <a:lstStyle/>
                    <a:p>
                      <a:pPr indent="0" algn="ctr">
                        <a:lnSpc>
                          <a:spcPct val="100000"/>
                        </a:lnSpc>
                      </a:pPr>
                      <a:r>
                        <a:rPr lang="en-US" sz="1200" b="1" dirty="0" err="1">
                          <a:latin typeface="Arial" pitchFamily="34" charset="0"/>
                          <a:cs typeface="Arial" pitchFamily="34" charset="0"/>
                        </a:rPr>
                        <a:t>Eficient</a:t>
                      </a:r>
                      <a:r>
                        <a:rPr lang="en-US" sz="1200" b="1" dirty="0">
                          <a:latin typeface="Arial" pitchFamily="34" charset="0"/>
                          <a:cs typeface="Arial" pitchFamily="34" charset="0"/>
                        </a:rPr>
                        <a:t> </a:t>
                      </a:r>
                      <a:r>
                        <a:rPr lang="en-US" sz="1200" b="1" dirty="0" err="1">
                          <a:latin typeface="Arial" pitchFamily="34" charset="0"/>
                          <a:cs typeface="Arial" pitchFamily="34" charset="0"/>
                        </a:rPr>
                        <a:t>împotriva</a:t>
                      </a:r>
                      <a:r>
                        <a:rPr lang="en-US" sz="1200" b="1" dirty="0">
                          <a:latin typeface="Arial" pitchFamily="34" charset="0"/>
                          <a:cs typeface="Arial" pitchFamily="34" charset="0"/>
                        </a:rPr>
                        <a:t> </a:t>
                      </a:r>
                      <a:r>
                        <a:rPr lang="en-US" sz="1200" b="1" dirty="0" err="1">
                          <a:latin typeface="Arial" pitchFamily="34" charset="0"/>
                          <a:cs typeface="Arial" pitchFamily="34" charset="0"/>
                        </a:rPr>
                        <a:t>bacteriilor</a:t>
                      </a:r>
                      <a:r>
                        <a:rPr lang="en-US" sz="1200" b="1" dirty="0">
                          <a:latin typeface="Arial" pitchFamily="34" charset="0"/>
                          <a:cs typeface="Arial" pitchFamily="34" charset="0"/>
                        </a:rPr>
                        <a:t>, </a:t>
                      </a:r>
                      <a:r>
                        <a:rPr lang="en-US" sz="1200" b="1" dirty="0" err="1">
                          <a:latin typeface="Arial" pitchFamily="34" charset="0"/>
                          <a:cs typeface="Arial" pitchFamily="34" charset="0"/>
                        </a:rPr>
                        <a:t>inclu</a:t>
                      </a:r>
                      <a:r>
                        <a:rPr lang="ro-RO" sz="1200" b="1" dirty="0">
                          <a:latin typeface="Arial" pitchFamily="34" charset="0"/>
                          <a:cs typeface="Arial" pitchFamily="34" charset="0"/>
                        </a:rPr>
                        <a:t>siv a sporilor </a:t>
                      </a:r>
                      <a:r>
                        <a:rPr lang="en-US" sz="1200" b="1" dirty="0" err="1">
                          <a:latin typeface="Arial" pitchFamily="34" charset="0"/>
                          <a:cs typeface="Arial" pitchFamily="34" charset="0"/>
                        </a:rPr>
                        <a:t>și</a:t>
                      </a:r>
                      <a:r>
                        <a:rPr lang="en-US" sz="1200" b="1" dirty="0">
                          <a:latin typeface="Arial" pitchFamily="34" charset="0"/>
                          <a:cs typeface="Arial" pitchFamily="34" charset="0"/>
                        </a:rPr>
                        <a:t> </a:t>
                      </a:r>
                      <a:r>
                        <a:rPr lang="en-US" sz="1200" b="1" dirty="0" err="1">
                          <a:latin typeface="Arial" pitchFamily="34" charset="0"/>
                          <a:cs typeface="Arial" pitchFamily="34" charset="0"/>
                        </a:rPr>
                        <a:t>virusuri</a:t>
                      </a:r>
                      <a:r>
                        <a:rPr lang="ro-RO" sz="1200" b="1" dirty="0">
                          <a:latin typeface="Arial" pitchFamily="34" charset="0"/>
                          <a:cs typeface="Arial" pitchFamily="34" charset="0"/>
                        </a:rPr>
                        <a:t>lor</a:t>
                      </a:r>
                      <a:r>
                        <a:rPr lang="en-US" sz="1200" b="1" dirty="0">
                          <a:latin typeface="Arial" pitchFamily="34" charset="0"/>
                          <a:cs typeface="Arial" pitchFamily="34" charset="0"/>
                        </a:rPr>
                        <a:t>. </a:t>
                      </a:r>
                      <a:r>
                        <a:rPr lang="ro-RO" sz="1200" b="1" dirty="0">
                          <a:latin typeface="Arial" pitchFamily="34" charset="0"/>
                          <a:cs typeface="Arial" pitchFamily="34" charset="0"/>
                        </a:rPr>
                        <a:t>Este foarte stabil în </a:t>
                      </a:r>
                      <a:r>
                        <a:rPr lang="en-US" sz="1200" b="1" dirty="0" err="1">
                          <a:latin typeface="Arial" pitchFamily="34" charset="0"/>
                          <a:cs typeface="Arial" pitchFamily="34" charset="0"/>
                        </a:rPr>
                        <a:t>comparație</a:t>
                      </a:r>
                      <a:r>
                        <a:rPr lang="en-US" sz="1200" b="1" dirty="0">
                          <a:latin typeface="Arial" pitchFamily="34" charset="0"/>
                          <a:cs typeface="Arial" pitchFamily="34" charset="0"/>
                        </a:rPr>
                        <a:t> cu </a:t>
                      </a:r>
                      <a:r>
                        <a:rPr lang="en-US" sz="1200" b="1" dirty="0" err="1">
                          <a:latin typeface="Arial" pitchFamily="34" charset="0"/>
                          <a:cs typeface="Arial" pitchFamily="34" charset="0"/>
                        </a:rPr>
                        <a:t>alte</a:t>
                      </a:r>
                      <a:r>
                        <a:rPr lang="en-US" sz="1200" b="1" dirty="0">
                          <a:latin typeface="Arial" pitchFamily="34" charset="0"/>
                          <a:cs typeface="Arial" pitchFamily="34" charset="0"/>
                        </a:rPr>
                        <a:t> </a:t>
                      </a:r>
                      <a:r>
                        <a:rPr lang="en-US" sz="1200" b="1" dirty="0" err="1">
                          <a:latin typeface="Arial" pitchFamily="34" charset="0"/>
                          <a:cs typeface="Arial" pitchFamily="34" charset="0"/>
                        </a:rPr>
                        <a:t>dezinfectante</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ro-RO" sz="1200" b="1" dirty="0">
                          <a:latin typeface="Arial" pitchFamily="34" charset="0"/>
                          <a:cs typeface="Arial" pitchFamily="34" charset="0"/>
                        </a:rPr>
                        <a:t>Gamă largă. </a:t>
                      </a:r>
                      <a:r>
                        <a:rPr lang="en-US" sz="1200" b="1" dirty="0" err="1">
                          <a:latin typeface="Arial" pitchFamily="34" charset="0"/>
                          <a:cs typeface="Arial" pitchFamily="34" charset="0"/>
                        </a:rPr>
                        <a:t>Foarte</a:t>
                      </a:r>
                      <a:r>
                        <a:rPr lang="en-US" sz="1200" b="1" dirty="0">
                          <a:latin typeface="Arial" pitchFamily="34" charset="0"/>
                          <a:cs typeface="Arial" pitchFamily="34" charset="0"/>
                        </a:rPr>
                        <a:t> </a:t>
                      </a:r>
                      <a:r>
                        <a:rPr lang="en-US" sz="1200" b="1" dirty="0" err="1">
                          <a:latin typeface="Arial" pitchFamily="34" charset="0"/>
                          <a:cs typeface="Arial" pitchFamily="34" charset="0"/>
                        </a:rPr>
                        <a:t>stabil</a:t>
                      </a:r>
                      <a:r>
                        <a:rPr lang="en-US" sz="1200" b="1" dirty="0">
                          <a:latin typeface="Arial" pitchFamily="34" charset="0"/>
                          <a:cs typeface="Arial" pitchFamily="34" charset="0"/>
                        </a:rPr>
                        <a:t> </a:t>
                      </a:r>
                      <a:r>
                        <a:rPr lang="en-US" sz="1200" b="1" dirty="0" err="1">
                          <a:latin typeface="Arial" pitchFamily="34" charset="0"/>
                          <a:cs typeface="Arial" pitchFamily="34" charset="0"/>
                        </a:rPr>
                        <a:t>și</a:t>
                      </a:r>
                      <a:r>
                        <a:rPr lang="en-US" sz="1200" b="1" dirty="0">
                          <a:latin typeface="Arial" pitchFamily="34" charset="0"/>
                          <a:cs typeface="Arial" pitchFamily="34" charset="0"/>
                        </a:rPr>
                        <a:t> </a:t>
                      </a:r>
                      <a:r>
                        <a:rPr lang="en-US" sz="1200" b="1" dirty="0" err="1">
                          <a:latin typeface="Arial" pitchFamily="34" charset="0"/>
                          <a:cs typeface="Arial" pitchFamily="34" charset="0"/>
                        </a:rPr>
                        <a:t>eficient</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ro-RO" sz="1200" b="1" dirty="0">
                          <a:latin typeface="Arial" pitchFamily="34" charset="0"/>
                          <a:cs typeface="Arial" pitchFamily="34" charset="0"/>
                        </a:rPr>
                        <a:t>Cost ridicat. I</a:t>
                      </a:r>
                      <a:r>
                        <a:rPr lang="en-US" sz="1200" b="1" dirty="0" err="1">
                          <a:latin typeface="Arial" pitchFamily="34" charset="0"/>
                          <a:cs typeface="Arial" pitchFamily="34" charset="0"/>
                        </a:rPr>
                        <a:t>rita</a:t>
                      </a:r>
                      <a:r>
                        <a:rPr lang="ro-RO" sz="1200" b="1" dirty="0">
                          <a:latin typeface="Arial" pitchFamily="34" charset="0"/>
                          <a:cs typeface="Arial" pitchFamily="34" charset="0"/>
                        </a:rPr>
                        <a:t> pielea</a:t>
                      </a:r>
                      <a:r>
                        <a:rPr lang="en-US" sz="1200" b="1" dirty="0">
                          <a:latin typeface="Arial" pitchFamily="34" charset="0"/>
                          <a:cs typeface="Arial" pitchFamily="34" charset="0"/>
                        </a:rPr>
                        <a:t>, </a:t>
                      </a:r>
                      <a:r>
                        <a:rPr lang="en-US" sz="1200" b="1" dirty="0" err="1">
                          <a:latin typeface="Arial" pitchFamily="34" charset="0"/>
                          <a:cs typeface="Arial" pitchFamily="34" charset="0"/>
                        </a:rPr>
                        <a:t>ochii</a:t>
                      </a:r>
                      <a:r>
                        <a:rPr lang="en-US" sz="1200" b="1" dirty="0">
                          <a:latin typeface="Arial" pitchFamily="34" charset="0"/>
                          <a:cs typeface="Arial" pitchFamily="34" charset="0"/>
                        </a:rPr>
                        <a:t> </a:t>
                      </a:r>
                      <a:r>
                        <a:rPr lang="en-US" sz="1200" b="1" dirty="0" err="1">
                          <a:latin typeface="Arial" pitchFamily="34" charset="0"/>
                          <a:cs typeface="Arial" pitchFamily="34" charset="0"/>
                        </a:rPr>
                        <a:t>si</a:t>
                      </a:r>
                      <a:r>
                        <a:rPr lang="en-US" sz="1200" b="1" dirty="0">
                          <a:latin typeface="Arial" pitchFamily="34" charset="0"/>
                          <a:cs typeface="Arial" pitchFamily="34" charset="0"/>
                        </a:rPr>
                        <a:t> </a:t>
                      </a:r>
                      <a:r>
                        <a:rPr lang="en-US" sz="1200" b="1" dirty="0" err="1">
                          <a:latin typeface="Arial" pitchFamily="34" charset="0"/>
                          <a:cs typeface="Arial" pitchFamily="34" charset="0"/>
                        </a:rPr>
                        <a:t>plamanii</a:t>
                      </a:r>
                      <a:endParaRPr lang="en-US" sz="1200" b="1" dirty="0">
                        <a:latin typeface="Arial" pitchFamily="34" charset="0"/>
                        <a:cs typeface="Arial" pitchFamily="34" charset="0"/>
                      </a:endParaRPr>
                    </a:p>
                  </a:txBody>
                  <a:tcPr marL="0" marR="0" marT="0" marB="0" anchor="ctr"/>
                </a:tc>
                <a:extLst>
                  <a:ext uri="{0D108BD9-81ED-4DB2-BD59-A6C34878D82A}">
                    <a16:rowId xmlns:a16="http://schemas.microsoft.com/office/drawing/2014/main" val="10002"/>
                  </a:ext>
                </a:extLst>
              </a:tr>
              <a:tr h="1154629">
                <a:tc>
                  <a:txBody>
                    <a:bodyPr/>
                    <a:lstStyle/>
                    <a:p>
                      <a:pPr indent="0" algn="ctr">
                        <a:lnSpc>
                          <a:spcPct val="100000"/>
                        </a:lnSpc>
                      </a:pPr>
                      <a:r>
                        <a:rPr lang="en-US" sz="1200" b="1" dirty="0" err="1">
                          <a:latin typeface="Arial" pitchFamily="34" charset="0"/>
                          <a:cs typeface="Arial" pitchFamily="34" charset="0"/>
                        </a:rPr>
                        <a:t>Alcool</a:t>
                      </a:r>
                      <a:r>
                        <a:rPr lang="ro-RO" sz="1200" b="1" dirty="0">
                          <a:latin typeface="Arial" pitchFamily="34" charset="0"/>
                          <a:cs typeface="Arial" pitchFamily="34" charset="0"/>
                        </a:rPr>
                        <a:t>i</a:t>
                      </a:r>
                      <a:endParaRPr lang="en-US" sz="1200" b="1" dirty="0">
                        <a:latin typeface="Arial" pitchFamily="34" charset="0"/>
                        <a:cs typeface="Arial" pitchFamily="34" charset="0"/>
                      </a:endParaRPr>
                    </a:p>
                  </a:txBody>
                  <a:tcPr marL="0" marR="0" marT="0" marB="0" anchor="ctr"/>
                </a:tc>
                <a:tc>
                  <a:txBody>
                    <a:bodyPr/>
                    <a:lstStyle/>
                    <a:p>
                      <a:pPr algn="ctr">
                        <a:lnSpc>
                          <a:spcPct val="100000"/>
                        </a:lnSpc>
                      </a:pPr>
                      <a:endParaRPr sz="1200" b="1" dirty="0">
                        <a:latin typeface="Arial" pitchFamily="34" charset="0"/>
                        <a:cs typeface="Arial" pitchFamily="34" charset="0"/>
                      </a:endParaRPr>
                    </a:p>
                  </a:txBody>
                  <a:tcPr marL="0" marR="0" marT="0" marB="0" anchor="ctr"/>
                </a:tc>
                <a:tc>
                  <a:txBody>
                    <a:bodyPr/>
                    <a:lstStyle/>
                    <a:p>
                      <a:pPr marL="10160" indent="0" algn="ctr">
                        <a:lnSpc>
                          <a:spcPct val="100000"/>
                        </a:lnSpc>
                      </a:pPr>
                      <a:r>
                        <a:rPr lang="en-US" sz="1200" b="1" dirty="0">
                          <a:latin typeface="Arial" pitchFamily="34" charset="0"/>
                          <a:cs typeface="Arial" pitchFamily="34" charset="0"/>
                        </a:rPr>
                        <a:t>Etanolul este eficient </a:t>
                      </a:r>
                      <a:r>
                        <a:rPr lang="en-US" sz="1200" b="1" dirty="0" err="1">
                          <a:latin typeface="Arial" pitchFamily="34" charset="0"/>
                          <a:cs typeface="Arial" pitchFamily="34" charset="0"/>
                        </a:rPr>
                        <a:t>împotriva</a:t>
                      </a:r>
                      <a:r>
                        <a:rPr lang="en-US" sz="1200" b="1" dirty="0">
                          <a:latin typeface="Arial" pitchFamily="34" charset="0"/>
                          <a:cs typeface="Arial" pitchFamily="34" charset="0"/>
                        </a:rPr>
                        <a:t> </a:t>
                      </a:r>
                      <a:r>
                        <a:rPr lang="ro-RO" sz="1200" b="1" dirty="0">
                          <a:latin typeface="Arial" pitchFamily="34" charset="0"/>
                          <a:cs typeface="Arial" pitchFamily="34" charset="0"/>
                        </a:rPr>
                        <a:t>unei varietăți de </a:t>
                      </a:r>
                      <a:r>
                        <a:rPr lang="en-US" sz="1200" b="1" dirty="0" err="1">
                          <a:latin typeface="Arial" pitchFamily="34" charset="0"/>
                          <a:cs typeface="Arial" pitchFamily="34" charset="0"/>
                        </a:rPr>
                        <a:t>agenți</a:t>
                      </a:r>
                      <a:r>
                        <a:rPr lang="en-US" sz="1200" b="1" dirty="0">
                          <a:latin typeface="Arial" pitchFamily="34" charset="0"/>
                          <a:cs typeface="Arial" pitchFamily="34" charset="0"/>
                        </a:rPr>
                        <a:t> patogeni </a:t>
                      </a:r>
                      <a:r>
                        <a:rPr lang="en-US" sz="1200" b="1" dirty="0" err="1">
                          <a:latin typeface="Arial" pitchFamily="34" charset="0"/>
                          <a:cs typeface="Arial" pitchFamily="34" charset="0"/>
                        </a:rPr>
                        <a:t>dacă</a:t>
                      </a:r>
                      <a:r>
                        <a:rPr lang="en-US" sz="1200" b="1" dirty="0">
                          <a:latin typeface="Arial" pitchFamily="34" charset="0"/>
                          <a:cs typeface="Arial" pitchFamily="34" charset="0"/>
                        </a:rPr>
                        <a:t> </a:t>
                      </a:r>
                      <a:r>
                        <a:rPr lang="ro-RO" sz="1200" b="1" dirty="0">
                          <a:latin typeface="Arial" pitchFamily="34" charset="0"/>
                          <a:cs typeface="Arial" pitchFamily="34" charset="0"/>
                        </a:rPr>
                        <a:t>acționează un timp suficient</a:t>
                      </a:r>
                      <a:r>
                        <a:rPr lang="ro-RO" sz="1200" b="1" baseline="0" dirty="0">
                          <a:latin typeface="Arial" pitchFamily="34" charset="0"/>
                          <a:cs typeface="Arial" pitchFamily="34" charset="0"/>
                        </a:rPr>
                        <a:t> </a:t>
                      </a:r>
                      <a:r>
                        <a:rPr lang="en-US" sz="1200" b="1" dirty="0">
                          <a:latin typeface="Arial" pitchFamily="34" charset="0"/>
                          <a:cs typeface="Arial" pitchFamily="34" charset="0"/>
                        </a:rPr>
                        <a:t>(20-30 min).</a:t>
                      </a:r>
                      <a:r>
                        <a:rPr lang="ro-RO" sz="1200" b="1" dirty="0">
                          <a:latin typeface="Arial" pitchFamily="34" charset="0"/>
                          <a:cs typeface="Arial" pitchFamily="34" charset="0"/>
                        </a:rPr>
                        <a:t> Alcoolul </a:t>
                      </a:r>
                      <a:r>
                        <a:rPr lang="en-US" sz="1200" b="1" dirty="0">
                          <a:latin typeface="Arial" pitchFamily="34" charset="0"/>
                          <a:cs typeface="Arial" pitchFamily="34" charset="0"/>
                        </a:rPr>
                        <a:t>70</a:t>
                      </a:r>
                      <a:r>
                        <a:rPr lang="ro-RO" sz="1200" b="1" dirty="0">
                          <a:latin typeface="Arial" pitchFamily="34" charset="0"/>
                          <a:cs typeface="Arial" pitchFamily="34" charset="0"/>
                        </a:rPr>
                        <a:t>%</a:t>
                      </a:r>
                      <a:r>
                        <a:rPr lang="en-US" sz="1200" b="1" dirty="0">
                          <a:latin typeface="Arial" pitchFamily="34" charset="0"/>
                          <a:cs typeface="Arial" pitchFamily="34" charset="0"/>
                        </a:rPr>
                        <a:t> </a:t>
                      </a:r>
                      <a:r>
                        <a:rPr lang="en-US" sz="1200" b="1" dirty="0" err="1">
                          <a:latin typeface="Arial" pitchFamily="34" charset="0"/>
                          <a:cs typeface="Arial" pitchFamily="34" charset="0"/>
                        </a:rPr>
                        <a:t>este</a:t>
                      </a:r>
                      <a:r>
                        <a:rPr lang="en-US" sz="1200" b="1" dirty="0">
                          <a:latin typeface="Arial" pitchFamily="34" charset="0"/>
                          <a:cs typeface="Arial" pitchFamily="34" charset="0"/>
                        </a:rPr>
                        <a:t> </a:t>
                      </a:r>
                      <a:r>
                        <a:rPr lang="en-US" sz="1200" b="1" dirty="0" err="1">
                          <a:latin typeface="Arial" pitchFamily="34" charset="0"/>
                          <a:cs typeface="Arial" pitchFamily="34" charset="0"/>
                        </a:rPr>
                        <a:t>considerat</a:t>
                      </a:r>
                      <a:r>
                        <a:rPr lang="en-US" sz="1200" b="1" dirty="0">
                          <a:latin typeface="Arial" pitchFamily="34" charset="0"/>
                          <a:cs typeface="Arial" pitchFamily="34" charset="0"/>
                        </a:rPr>
                        <a:t> </a:t>
                      </a:r>
                      <a:r>
                        <a:rPr lang="ro-RO" sz="1200" b="1" dirty="0">
                          <a:latin typeface="Arial" pitchFamily="34" charset="0"/>
                          <a:cs typeface="Arial" pitchFamily="34" charset="0"/>
                        </a:rPr>
                        <a:t>cel mai eficient dezinfectant</a:t>
                      </a:r>
                      <a:r>
                        <a:rPr lang="en-US" sz="1200" b="1" dirty="0">
                          <a:latin typeface="Arial" pitchFamily="34" charset="0"/>
                          <a:cs typeface="Arial" pitchFamily="34" charset="0"/>
                        </a:rPr>
                        <a:t>.</a:t>
                      </a:r>
                    </a:p>
                  </a:txBody>
                  <a:tcPr marL="0" marR="0" marT="0" marB="0" anchor="ctr"/>
                </a:tc>
                <a:tc>
                  <a:txBody>
                    <a:bodyPr/>
                    <a:lstStyle/>
                    <a:p>
                      <a:pPr indent="0" algn="ctr">
                        <a:lnSpc>
                          <a:spcPct val="100000"/>
                        </a:lnSpc>
                      </a:pPr>
                      <a:r>
                        <a:rPr lang="ro-RO" sz="1200" b="1" dirty="0">
                          <a:latin typeface="Arial" pitchFamily="34" charset="0"/>
                          <a:cs typeface="Arial" pitchFamily="34" charset="0"/>
                        </a:rPr>
                        <a:t>Gamă largă</a:t>
                      </a:r>
                      <a:r>
                        <a:rPr lang="en-US" sz="1200" b="1" dirty="0">
                          <a:latin typeface="Arial" pitchFamily="34" charset="0"/>
                          <a:cs typeface="Arial" pitchFamily="34" charset="0"/>
                        </a:rPr>
                        <a:t>, </a:t>
                      </a:r>
                      <a:r>
                        <a:rPr lang="ro-RO" sz="1200" b="1" dirty="0">
                          <a:latin typeface="Arial" pitchFamily="34" charset="0"/>
                          <a:cs typeface="Arial" pitchFamily="34" charset="0"/>
                        </a:rPr>
                        <a:t>cost redus</a:t>
                      </a:r>
                      <a:r>
                        <a:rPr lang="en-US" sz="1200" b="1" dirty="0">
                          <a:latin typeface="Arial" pitchFamily="34" charset="0"/>
                          <a:cs typeface="Arial" pitchFamily="34" charset="0"/>
                        </a:rPr>
                        <a:t>, non-toxic</a:t>
                      </a:r>
                    </a:p>
                  </a:txBody>
                  <a:tcPr marL="0" marR="0" marT="0" marB="0" anchor="ctr"/>
                </a:tc>
                <a:tc>
                  <a:txBody>
                    <a:bodyPr/>
                    <a:lstStyle/>
                    <a:p>
                      <a:pPr indent="0" algn="ctr">
                        <a:lnSpc>
                          <a:spcPct val="100000"/>
                        </a:lnSpc>
                      </a:pPr>
                      <a:r>
                        <a:rPr lang="en-US" sz="1200" b="1" dirty="0" err="1">
                          <a:latin typeface="Arial" pitchFamily="34" charset="0"/>
                          <a:cs typeface="Arial" pitchFamily="34" charset="0"/>
                        </a:rPr>
                        <a:t>Necesită</a:t>
                      </a:r>
                      <a:r>
                        <a:rPr lang="en-US" sz="1200" b="1" dirty="0">
                          <a:latin typeface="Arial" pitchFamily="34" charset="0"/>
                          <a:cs typeface="Arial" pitchFamily="34" charset="0"/>
                        </a:rPr>
                        <a:t> </a:t>
                      </a:r>
                      <a:r>
                        <a:rPr lang="en-US" sz="1200" b="1" dirty="0" err="1">
                          <a:latin typeface="Arial" pitchFamily="34" charset="0"/>
                          <a:cs typeface="Arial" pitchFamily="34" charset="0"/>
                        </a:rPr>
                        <a:t>timp</a:t>
                      </a:r>
                      <a:r>
                        <a:rPr lang="en-US" sz="1200" b="1" dirty="0">
                          <a:latin typeface="Arial" pitchFamily="34" charset="0"/>
                          <a:cs typeface="Arial" pitchFamily="34" charset="0"/>
                        </a:rPr>
                        <a:t> de contact </a:t>
                      </a:r>
                      <a:r>
                        <a:rPr lang="en-US" sz="1200" b="1" dirty="0" err="1">
                          <a:latin typeface="Arial" pitchFamily="34" charset="0"/>
                          <a:cs typeface="Arial" pitchFamily="34" charset="0"/>
                        </a:rPr>
                        <a:t>îndelungat</a:t>
                      </a:r>
                      <a:r>
                        <a:rPr lang="en-US" sz="1200" b="1" dirty="0">
                          <a:latin typeface="Arial" pitchFamily="34" charset="0"/>
                          <a:cs typeface="Arial" pitchFamily="34" charset="0"/>
                        </a:rPr>
                        <a:t> </a:t>
                      </a:r>
                      <a:r>
                        <a:rPr lang="en-US" sz="1200" b="1" dirty="0" err="1">
                          <a:latin typeface="Arial" pitchFamily="34" charset="0"/>
                          <a:cs typeface="Arial" pitchFamily="34" charset="0"/>
                        </a:rPr>
                        <a:t>și</a:t>
                      </a:r>
                      <a:r>
                        <a:rPr lang="en-US" sz="1200" b="1" dirty="0">
                          <a:latin typeface="Arial" pitchFamily="34" charset="0"/>
                          <a:cs typeface="Arial" pitchFamily="34" charset="0"/>
                        </a:rPr>
                        <a:t> </a:t>
                      </a:r>
                      <a:r>
                        <a:rPr lang="ro-RO" sz="1200" b="1" dirty="0">
                          <a:latin typeface="Arial" pitchFamily="34" charset="0"/>
                          <a:cs typeface="Arial" pitchFamily="34" charset="0"/>
                        </a:rPr>
                        <a:t>se </a:t>
                      </a:r>
                      <a:r>
                        <a:rPr lang="en-US" sz="1200" b="1" dirty="0" err="1">
                          <a:latin typeface="Arial" pitchFamily="34" charset="0"/>
                          <a:cs typeface="Arial" pitchFamily="34" charset="0"/>
                        </a:rPr>
                        <a:t>evapor</a:t>
                      </a:r>
                      <a:r>
                        <a:rPr lang="ro-RO" sz="1200" b="1" dirty="0">
                          <a:latin typeface="Arial" pitchFamily="34" charset="0"/>
                          <a:cs typeface="Arial" pitchFamily="34" charset="0"/>
                        </a:rPr>
                        <a:t>ă </a:t>
                      </a:r>
                      <a:r>
                        <a:rPr lang="ro-RO" sz="1200" b="1" dirty="0" err="1">
                          <a:latin typeface="Arial" pitchFamily="34" charset="0"/>
                          <a:cs typeface="Arial" pitchFamily="34" charset="0"/>
                        </a:rPr>
                        <a:t>rapidastfel</a:t>
                      </a:r>
                      <a:r>
                        <a:rPr lang="ro-RO" sz="1200" b="1" baseline="0" dirty="0">
                          <a:latin typeface="Arial" pitchFamily="34" charset="0"/>
                          <a:cs typeface="Arial" pitchFamily="34" charset="0"/>
                        </a:rPr>
                        <a:t> încât articolele </a:t>
                      </a:r>
                      <a:r>
                        <a:rPr lang="en-US" sz="1200" b="1" dirty="0" err="1">
                          <a:latin typeface="Arial" pitchFamily="34" charset="0"/>
                          <a:cs typeface="Arial" pitchFamily="34" charset="0"/>
                        </a:rPr>
                        <a:t>trebuie</a:t>
                      </a:r>
                      <a:r>
                        <a:rPr lang="en-US" sz="1200" b="1" dirty="0">
                          <a:latin typeface="Arial" pitchFamily="34" charset="0"/>
                          <a:cs typeface="Arial" pitchFamily="34" charset="0"/>
                        </a:rPr>
                        <a:t> </a:t>
                      </a:r>
                      <a:r>
                        <a:rPr lang="en-US" sz="1200" b="1" dirty="0" err="1">
                          <a:latin typeface="Arial" pitchFamily="34" charset="0"/>
                          <a:cs typeface="Arial" pitchFamily="34" charset="0"/>
                        </a:rPr>
                        <a:t>să</a:t>
                      </a:r>
                      <a:r>
                        <a:rPr lang="en-US" sz="1200" b="1" dirty="0">
                          <a:latin typeface="Arial" pitchFamily="34" charset="0"/>
                          <a:cs typeface="Arial" pitchFamily="34" charset="0"/>
                        </a:rPr>
                        <a:t> fie </a:t>
                      </a:r>
                      <a:r>
                        <a:rPr lang="en-US" sz="1200" b="1" dirty="0" err="1">
                          <a:latin typeface="Arial" pitchFamily="34" charset="0"/>
                          <a:cs typeface="Arial" pitchFamily="34" charset="0"/>
                        </a:rPr>
                        <a:t>înmuiate</a:t>
                      </a:r>
                      <a:r>
                        <a:rPr lang="en-US" sz="1200" b="1" dirty="0">
                          <a:latin typeface="Arial" pitchFamily="34" charset="0"/>
                          <a:cs typeface="Arial" pitchFamily="34" charset="0"/>
                        </a:rPr>
                        <a:t> </a:t>
                      </a:r>
                      <a:r>
                        <a:rPr lang="en-US" sz="1200" b="1" dirty="0" err="1">
                          <a:latin typeface="Arial" pitchFamily="34" charset="0"/>
                          <a:cs typeface="Arial" pitchFamily="34" charset="0"/>
                        </a:rPr>
                        <a:t>în</a:t>
                      </a:r>
                      <a:r>
                        <a:rPr lang="en-US" sz="1200" b="1" dirty="0">
                          <a:latin typeface="Arial" pitchFamily="34" charset="0"/>
                          <a:cs typeface="Arial" pitchFamily="34" charset="0"/>
                        </a:rPr>
                        <a:t> </a:t>
                      </a:r>
                      <a:r>
                        <a:rPr lang="en-US" sz="1200" b="1" dirty="0" err="1">
                          <a:latin typeface="Arial" pitchFamily="34" charset="0"/>
                          <a:cs typeface="Arial" pitchFamily="34" charset="0"/>
                        </a:rPr>
                        <a:t>alcool</a:t>
                      </a:r>
                      <a:r>
                        <a:rPr lang="en-US" sz="1200" b="1" dirty="0">
                          <a:latin typeface="Arial" pitchFamily="34" charset="0"/>
                          <a:cs typeface="Arial" pitchFamily="34" charset="0"/>
                        </a:rPr>
                        <a:t>. </a:t>
                      </a:r>
                      <a:r>
                        <a:rPr lang="en-US" sz="1200" b="1" dirty="0" err="1">
                          <a:latin typeface="Arial" pitchFamily="34" charset="0"/>
                          <a:cs typeface="Arial" pitchFamily="34" charset="0"/>
                        </a:rPr>
                        <a:t>Inflamabil</a:t>
                      </a:r>
                      <a:r>
                        <a:rPr lang="en-US" sz="1200" b="1" dirty="0">
                          <a:latin typeface="Arial" pitchFamily="34" charset="0"/>
                          <a:cs typeface="Arial" pitchFamily="34" charset="0"/>
                        </a:rPr>
                        <a:t>.</a:t>
                      </a:r>
                    </a:p>
                  </a:txBody>
                  <a:tcPr marL="0" marR="0" marT="0" marB="0" anchor="ctr"/>
                </a:tc>
                <a:extLst>
                  <a:ext uri="{0D108BD9-81ED-4DB2-BD59-A6C34878D82A}">
                    <a16:rowId xmlns:a16="http://schemas.microsoft.com/office/drawing/2014/main" val="10003"/>
                  </a:ext>
                </a:extLst>
              </a:tr>
              <a:tr h="1129099">
                <a:tc>
                  <a:txBody>
                    <a:bodyPr/>
                    <a:lstStyle/>
                    <a:p>
                      <a:pPr indent="0" algn="ctr">
                        <a:lnSpc>
                          <a:spcPct val="100000"/>
                        </a:lnSpc>
                      </a:pPr>
                      <a:r>
                        <a:rPr lang="en-US" sz="1200" b="1" dirty="0" err="1">
                          <a:latin typeface="Arial" pitchFamily="34" charset="0"/>
                          <a:cs typeface="Arial" pitchFamily="34" charset="0"/>
                        </a:rPr>
                        <a:t>Iod</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b="1" dirty="0" err="1">
                          <a:latin typeface="Arial" pitchFamily="34" charset="0"/>
                          <a:cs typeface="Arial" pitchFamily="34" charset="0"/>
                        </a:rPr>
                        <a:t>Vanodin</a:t>
                      </a:r>
                      <a:r>
                        <a:rPr lang="ro-RO" sz="1200" b="1" dirty="0">
                          <a:latin typeface="Arial" pitchFamily="34" charset="0"/>
                          <a:cs typeface="Arial" pitchFamily="34" charset="0"/>
                        </a:rPr>
                        <a:t>a</a:t>
                      </a:r>
                    </a:p>
                    <a:p>
                      <a:pPr indent="0" algn="ctr">
                        <a:lnSpc>
                          <a:spcPct val="100000"/>
                        </a:lnSpc>
                      </a:pPr>
                      <a:r>
                        <a:rPr lang="en-US" sz="1200" b="1" dirty="0" err="1">
                          <a:latin typeface="Arial" pitchFamily="34" charset="0"/>
                          <a:cs typeface="Arial" pitchFamily="34" charset="0"/>
                        </a:rPr>
                        <a:t>Betad</a:t>
                      </a:r>
                      <a:r>
                        <a:rPr lang="ro-RO" sz="1200" b="1" dirty="0">
                          <a:latin typeface="Arial" pitchFamily="34" charset="0"/>
                          <a:cs typeface="Arial" pitchFamily="34" charset="0"/>
                        </a:rPr>
                        <a:t>i</a:t>
                      </a:r>
                      <a:r>
                        <a:rPr lang="en-US" sz="1200" b="1" dirty="0">
                          <a:latin typeface="Arial" pitchFamily="34" charset="0"/>
                          <a:cs typeface="Arial" pitchFamily="34" charset="0"/>
                        </a:rPr>
                        <a:t>n</a:t>
                      </a:r>
                      <a:r>
                        <a:rPr lang="ro-RO" sz="1200" b="1" dirty="0">
                          <a:latin typeface="Arial" pitchFamily="34" charset="0"/>
                          <a:cs typeface="Arial" pitchFamily="34" charset="0"/>
                        </a:rPr>
                        <a:t>a</a:t>
                      </a:r>
                    </a:p>
                    <a:p>
                      <a:pPr indent="0" algn="ctr">
                        <a:lnSpc>
                          <a:spcPct val="100000"/>
                        </a:lnSpc>
                      </a:pPr>
                      <a:r>
                        <a:rPr lang="en-US" sz="1200" b="1" dirty="0" err="1">
                          <a:latin typeface="Arial" pitchFamily="34" charset="0"/>
                          <a:cs typeface="Arial" pitchFamily="34" charset="0"/>
                        </a:rPr>
                        <a:t>Povidon</a:t>
                      </a:r>
                      <a:endParaRPr lang="ro-RO" sz="1200" b="1" dirty="0">
                        <a:latin typeface="Arial" pitchFamily="34" charset="0"/>
                        <a:cs typeface="Arial" pitchFamily="34" charset="0"/>
                      </a:endParaRPr>
                    </a:p>
                    <a:p>
                      <a:pPr indent="0" algn="ctr">
                        <a:lnSpc>
                          <a:spcPct val="100000"/>
                        </a:lnSpc>
                      </a:pPr>
                      <a:r>
                        <a:rPr lang="en-US" sz="1200" b="1" dirty="0" err="1">
                          <a:latin typeface="Arial" pitchFamily="34" charset="0"/>
                          <a:cs typeface="Arial" pitchFamily="34" charset="0"/>
                        </a:rPr>
                        <a:t>Scrubod</a:t>
                      </a:r>
                      <a:r>
                        <a:rPr lang="ro-RO" sz="1200" b="1" dirty="0">
                          <a:latin typeface="Arial" pitchFamily="34" charset="0"/>
                          <a:cs typeface="Arial" pitchFamily="34" charset="0"/>
                        </a:rPr>
                        <a:t>i</a:t>
                      </a:r>
                      <a:r>
                        <a:rPr lang="en-US" sz="1200" b="1" dirty="0">
                          <a:latin typeface="Arial" pitchFamily="34" charset="0"/>
                          <a:cs typeface="Arial" pitchFamily="34" charset="0"/>
                        </a:rPr>
                        <a:t>n</a:t>
                      </a:r>
                    </a:p>
                  </a:txBody>
                  <a:tcPr marL="0" marR="0" marT="0" marB="0" anchor="ctr"/>
                </a:tc>
                <a:tc>
                  <a:txBody>
                    <a:bodyPr/>
                    <a:lstStyle/>
                    <a:p>
                      <a:pPr indent="0" algn="ctr">
                        <a:lnSpc>
                          <a:spcPct val="100000"/>
                        </a:lnSpc>
                      </a:pPr>
                      <a:r>
                        <a:rPr lang="ro-RO" sz="1200" b="1" dirty="0">
                          <a:latin typeface="Arial" pitchFamily="34" charset="0"/>
                          <a:cs typeface="Arial" pitchFamily="34" charset="0"/>
                        </a:rPr>
                        <a:t>Eficient </a:t>
                      </a:r>
                      <a:r>
                        <a:rPr lang="en-US" sz="1200" b="1" dirty="0" err="1">
                          <a:latin typeface="Arial" pitchFamily="34" charset="0"/>
                          <a:cs typeface="Arial" pitchFamily="34" charset="0"/>
                        </a:rPr>
                        <a:t>împotriva</a:t>
                      </a:r>
                      <a:r>
                        <a:rPr lang="en-US" sz="1200" b="1" dirty="0">
                          <a:latin typeface="Arial" pitchFamily="34" charset="0"/>
                          <a:cs typeface="Arial" pitchFamily="34" charset="0"/>
                        </a:rPr>
                        <a:t> </a:t>
                      </a:r>
                      <a:r>
                        <a:rPr lang="en-US" sz="1200" b="1" dirty="0" err="1">
                          <a:latin typeface="Arial" pitchFamily="34" charset="0"/>
                          <a:cs typeface="Arial" pitchFamily="34" charset="0"/>
                        </a:rPr>
                        <a:t>majoritat</a:t>
                      </a:r>
                      <a:r>
                        <a:rPr lang="ro-RO" sz="1200" b="1" dirty="0">
                          <a:latin typeface="Arial" pitchFamily="34" charset="0"/>
                          <a:cs typeface="Arial" pitchFamily="34" charset="0"/>
                        </a:rPr>
                        <a:t>ii</a:t>
                      </a:r>
                      <a:r>
                        <a:rPr lang="en-US" sz="1200" b="1" dirty="0">
                          <a:latin typeface="Arial" pitchFamily="34" charset="0"/>
                          <a:cs typeface="Arial" pitchFamily="34" charset="0"/>
                        </a:rPr>
                        <a:t> </a:t>
                      </a:r>
                      <a:r>
                        <a:rPr lang="en-US" sz="1200" b="1" dirty="0" err="1">
                          <a:latin typeface="Arial" pitchFamily="34" charset="0"/>
                          <a:cs typeface="Arial" pitchFamily="34" charset="0"/>
                        </a:rPr>
                        <a:t>bacteriilor</a:t>
                      </a:r>
                      <a:r>
                        <a:rPr lang="ro-RO" sz="1200" b="1" dirty="0">
                          <a:latin typeface="Arial" pitchFamily="34" charset="0"/>
                          <a:cs typeface="Arial" pitchFamily="34" charset="0"/>
                        </a:rPr>
                        <a:t>,</a:t>
                      </a:r>
                      <a:r>
                        <a:rPr lang="ro-RO" sz="1200" b="1" baseline="0" dirty="0">
                          <a:latin typeface="Arial" pitchFamily="34" charset="0"/>
                          <a:cs typeface="Arial" pitchFamily="34" charset="0"/>
                        </a:rPr>
                        <a:t> i</a:t>
                      </a:r>
                      <a:r>
                        <a:rPr lang="en-US" sz="1200" b="1" dirty="0" err="1">
                          <a:latin typeface="Arial" pitchFamily="34" charset="0"/>
                          <a:cs typeface="Arial" pitchFamily="34" charset="0"/>
                        </a:rPr>
                        <a:t>nclusiv</a:t>
                      </a:r>
                      <a:r>
                        <a:rPr lang="en-US" sz="1200" b="1" dirty="0">
                          <a:latin typeface="Arial" pitchFamily="34" charset="0"/>
                          <a:cs typeface="Arial" pitchFamily="34" charset="0"/>
                        </a:rPr>
                        <a:t> </a:t>
                      </a:r>
                      <a:r>
                        <a:rPr lang="ro-RO" sz="1200" b="1" dirty="0">
                          <a:latin typeface="Arial" pitchFamily="34" charset="0"/>
                          <a:cs typeface="Arial" pitchFamily="34" charset="0"/>
                        </a:rPr>
                        <a:t>a </a:t>
                      </a:r>
                      <a:r>
                        <a:rPr lang="en-US" sz="1200" b="1" dirty="0" err="1">
                          <a:latin typeface="Arial" pitchFamily="34" charset="0"/>
                          <a:cs typeface="Arial" pitchFamily="34" charset="0"/>
                        </a:rPr>
                        <a:t>spori</a:t>
                      </a:r>
                      <a:r>
                        <a:rPr lang="ro-RO" sz="1200" b="1" dirty="0">
                          <a:latin typeface="Arial" pitchFamily="34" charset="0"/>
                          <a:cs typeface="Arial" pitchFamily="34" charset="0"/>
                        </a:rPr>
                        <a:t>lor </a:t>
                      </a:r>
                      <a:r>
                        <a:rPr lang="en-US" sz="1200" b="1" dirty="0" err="1">
                          <a:latin typeface="Arial" pitchFamily="34" charset="0"/>
                          <a:cs typeface="Arial" pitchFamily="34" charset="0"/>
                        </a:rPr>
                        <a:t>și</a:t>
                      </a:r>
                      <a:r>
                        <a:rPr lang="en-US" sz="1200" b="1" dirty="0">
                          <a:latin typeface="Arial" pitchFamily="34" charset="0"/>
                          <a:cs typeface="Arial" pitchFamily="34" charset="0"/>
                        </a:rPr>
                        <a:t> </a:t>
                      </a:r>
                      <a:r>
                        <a:rPr lang="en-US" sz="1200" b="1" dirty="0" err="1">
                          <a:latin typeface="Arial" pitchFamily="34" charset="0"/>
                          <a:cs typeface="Arial" pitchFamily="34" charset="0"/>
                        </a:rPr>
                        <a:t>unele</a:t>
                      </a:r>
                      <a:r>
                        <a:rPr lang="en-US" sz="1200" b="1" dirty="0">
                          <a:latin typeface="Arial" pitchFamily="34" charset="0"/>
                          <a:cs typeface="Arial" pitchFamily="34" charset="0"/>
                        </a:rPr>
                        <a:t> </a:t>
                      </a:r>
                      <a:r>
                        <a:rPr lang="en-US" sz="1200" b="1" dirty="0" err="1">
                          <a:latin typeface="Arial" pitchFamily="34" charset="0"/>
                          <a:cs typeface="Arial" pitchFamily="34" charset="0"/>
                        </a:rPr>
                        <a:t>virusuri</a:t>
                      </a:r>
                      <a:r>
                        <a:rPr lang="en-US" sz="1200" b="1" dirty="0">
                          <a:latin typeface="Arial" pitchFamily="34" charset="0"/>
                          <a:cs typeface="Arial" pitchFamily="34" charset="0"/>
                        </a:rPr>
                        <a:t>. </a:t>
                      </a:r>
                      <a:r>
                        <a:rPr lang="en-US" sz="1200" b="1" dirty="0" err="1">
                          <a:latin typeface="Arial" pitchFamily="34" charset="0"/>
                          <a:cs typeface="Arial" pitchFamily="34" charset="0"/>
                        </a:rPr>
                        <a:t>Necesită</a:t>
                      </a:r>
                      <a:r>
                        <a:rPr lang="en-US" sz="1200" b="1" dirty="0">
                          <a:latin typeface="Arial" pitchFamily="34" charset="0"/>
                          <a:cs typeface="Arial" pitchFamily="34" charset="0"/>
                        </a:rPr>
                        <a:t> 30 min. </a:t>
                      </a:r>
                      <a:r>
                        <a:rPr lang="en-US" sz="1200" b="1" dirty="0" err="1">
                          <a:latin typeface="Arial" pitchFamily="34" charset="0"/>
                          <a:cs typeface="Arial" pitchFamily="34" charset="0"/>
                        </a:rPr>
                        <a:t>timp</a:t>
                      </a:r>
                      <a:r>
                        <a:rPr lang="en-US" sz="1200" b="1" dirty="0">
                          <a:latin typeface="Arial" pitchFamily="34" charset="0"/>
                          <a:cs typeface="Arial" pitchFamily="34" charset="0"/>
                        </a:rPr>
                        <a:t> de contact. </a:t>
                      </a:r>
                      <a:r>
                        <a:rPr lang="en-US" sz="1200" b="1" dirty="0" err="1">
                          <a:latin typeface="Arial" pitchFamily="34" charset="0"/>
                          <a:cs typeface="Arial" pitchFamily="34" charset="0"/>
                        </a:rPr>
                        <a:t>Inactivat</a:t>
                      </a:r>
                      <a:r>
                        <a:rPr lang="ro-RO" sz="1200" b="1" baseline="0" dirty="0">
                          <a:latin typeface="Arial" pitchFamily="34" charset="0"/>
                          <a:cs typeface="Arial" pitchFamily="34" charset="0"/>
                        </a:rPr>
                        <a:t> rapid</a:t>
                      </a:r>
                      <a:r>
                        <a:rPr lang="en-US" sz="1200" b="1" dirty="0">
                          <a:latin typeface="Arial" pitchFamily="34" charset="0"/>
                          <a:cs typeface="Arial" pitchFamily="34" charset="0"/>
                        </a:rPr>
                        <a:t> de </a:t>
                      </a:r>
                      <a:r>
                        <a:rPr lang="en-US" sz="1200" b="1" dirty="0" err="1">
                          <a:latin typeface="Arial" pitchFamily="34" charset="0"/>
                          <a:cs typeface="Arial" pitchFamily="34" charset="0"/>
                        </a:rPr>
                        <a:t>materiale</a:t>
                      </a:r>
                      <a:r>
                        <a:rPr lang="en-US" sz="1200" b="1" dirty="0">
                          <a:latin typeface="Arial" pitchFamily="34" charset="0"/>
                          <a:cs typeface="Arial" pitchFamily="34" charset="0"/>
                        </a:rPr>
                        <a:t> </a:t>
                      </a:r>
                      <a:r>
                        <a:rPr lang="en-US" sz="1200" b="1" dirty="0" err="1">
                          <a:latin typeface="Arial" pitchFamily="34" charset="0"/>
                          <a:cs typeface="Arial" pitchFamily="34" charset="0"/>
                        </a:rPr>
                        <a:t>organice</a:t>
                      </a:r>
                      <a:r>
                        <a:rPr lang="en-US" sz="1200" b="1" dirty="0">
                          <a:latin typeface="Arial" pitchFamily="34" charset="0"/>
                          <a:cs typeface="Arial" pitchFamily="34" charset="0"/>
                        </a:rPr>
                        <a:t>.</a:t>
                      </a:r>
                    </a:p>
                  </a:txBody>
                  <a:tcPr marL="0" marR="0" marT="0" marB="0" anchor="ctr"/>
                </a:tc>
                <a:tc>
                  <a:txBody>
                    <a:bodyPr/>
                    <a:lstStyle/>
                    <a:p>
                      <a:pPr indent="0" algn="ctr">
                        <a:lnSpc>
                          <a:spcPct val="100000"/>
                        </a:lnSpc>
                      </a:pPr>
                      <a:r>
                        <a:rPr lang="en-US" sz="1200" b="1" dirty="0">
                          <a:latin typeface="Arial" pitchFamily="34" charset="0"/>
                          <a:cs typeface="Arial" pitchFamily="34" charset="0"/>
                        </a:rPr>
                        <a:t>B</a:t>
                      </a:r>
                      <a:r>
                        <a:rPr lang="ro-RO" sz="1200" b="1" dirty="0">
                          <a:latin typeface="Arial" pitchFamily="34" charset="0"/>
                          <a:cs typeface="Arial" pitchFamily="34" charset="0"/>
                        </a:rPr>
                        <a:t>u</a:t>
                      </a:r>
                      <a:r>
                        <a:rPr lang="en-US" sz="1200" b="1" dirty="0">
                          <a:latin typeface="Arial" pitchFamily="34" charset="0"/>
                          <a:cs typeface="Arial" pitchFamily="34" charset="0"/>
                        </a:rPr>
                        <a:t>n </a:t>
                      </a:r>
                      <a:r>
                        <a:rPr lang="en-US" sz="1200" b="1" dirty="0" err="1">
                          <a:latin typeface="Arial" pitchFamily="34" charset="0"/>
                          <a:cs typeface="Arial" pitchFamily="34" charset="0"/>
                        </a:rPr>
                        <a:t>dezinfectant</a:t>
                      </a:r>
                      <a:r>
                        <a:rPr lang="en-US" sz="1200" b="1" dirty="0">
                          <a:latin typeface="Arial" pitchFamily="34" charset="0"/>
                          <a:cs typeface="Arial" pitchFamily="34" charset="0"/>
                        </a:rPr>
                        <a:t>. </a:t>
                      </a:r>
                      <a:r>
                        <a:rPr lang="en-US" sz="1200" b="1" dirty="0" err="1">
                          <a:latin typeface="Arial" pitchFamily="34" charset="0"/>
                          <a:cs typeface="Arial" pitchFamily="34" charset="0"/>
                        </a:rPr>
                        <a:t>Termen</a:t>
                      </a:r>
                      <a:r>
                        <a:rPr lang="en-US" sz="1200" b="1" dirty="0">
                          <a:latin typeface="Arial" pitchFamily="34" charset="0"/>
                          <a:cs typeface="Arial" pitchFamily="34" charset="0"/>
                        </a:rPr>
                        <a:t> lung de </a:t>
                      </a:r>
                      <a:r>
                        <a:rPr lang="en-US" sz="1200" b="1" dirty="0" err="1">
                          <a:latin typeface="Arial" pitchFamily="34" charset="0"/>
                          <a:cs typeface="Arial" pitchFamily="34" charset="0"/>
                        </a:rPr>
                        <a:t>valabilitate</a:t>
                      </a:r>
                      <a:r>
                        <a:rPr lang="en-US" sz="1200" b="1" dirty="0">
                          <a:latin typeface="Arial" pitchFamily="34" charset="0"/>
                          <a:cs typeface="Arial" pitchFamily="34" charset="0"/>
                        </a:rPr>
                        <a:t>. Cost </a:t>
                      </a:r>
                      <a:r>
                        <a:rPr lang="en-US" sz="1200" b="1" dirty="0" err="1">
                          <a:latin typeface="Arial" pitchFamily="34" charset="0"/>
                          <a:cs typeface="Arial" pitchFamily="34" charset="0"/>
                        </a:rPr>
                        <a:t>moderat</a:t>
                      </a:r>
                      <a:r>
                        <a:rPr lang="en-US" sz="1200" b="1" dirty="0">
                          <a:latin typeface="Arial" pitchFamily="34" charset="0"/>
                          <a:cs typeface="Arial" pitchFamily="34" charset="0"/>
                        </a:rPr>
                        <a:t>.</a:t>
                      </a:r>
                    </a:p>
                  </a:txBody>
                  <a:tcPr marL="0" marR="0" marT="0" marB="0" anchor="ctr"/>
                </a:tc>
                <a:tc>
                  <a:txBody>
                    <a:bodyPr/>
                    <a:lstStyle/>
                    <a:p>
                      <a:pPr indent="0" algn="ctr">
                        <a:lnSpc>
                          <a:spcPct val="100000"/>
                        </a:lnSpc>
                      </a:pPr>
                      <a:r>
                        <a:rPr lang="en-US" sz="1200" b="1" dirty="0">
                          <a:latin typeface="Arial" pitchFamily="34" charset="0"/>
                          <a:cs typeface="Arial" pitchFamily="34" charset="0"/>
                        </a:rPr>
                        <a:t>Rapid </a:t>
                      </a:r>
                      <a:r>
                        <a:rPr lang="en-US" sz="1200" b="1" dirty="0" err="1">
                          <a:latin typeface="Arial" pitchFamily="34" charset="0"/>
                          <a:cs typeface="Arial" pitchFamily="34" charset="0"/>
                        </a:rPr>
                        <a:t>inactivat</a:t>
                      </a:r>
                      <a:r>
                        <a:rPr lang="en-US" sz="1200" b="1" dirty="0">
                          <a:latin typeface="Arial" pitchFamily="34" charset="0"/>
                          <a:cs typeface="Arial" pitchFamily="34" charset="0"/>
                        </a:rPr>
                        <a:t> </a:t>
                      </a:r>
                      <a:r>
                        <a:rPr lang="ro-RO" sz="1200" b="1" dirty="0">
                          <a:latin typeface="Arial" pitchFamily="34" charset="0"/>
                          <a:cs typeface="Arial" pitchFamily="34" charset="0"/>
                        </a:rPr>
                        <a:t>de </a:t>
                      </a:r>
                      <a:r>
                        <a:rPr lang="en-US" sz="1200" b="1" dirty="0" err="1">
                          <a:latin typeface="Arial" pitchFamily="34" charset="0"/>
                          <a:cs typeface="Arial" pitchFamily="34" charset="0"/>
                        </a:rPr>
                        <a:t>materiale</a:t>
                      </a:r>
                      <a:r>
                        <a:rPr lang="en-US" sz="1200" b="1" dirty="0">
                          <a:latin typeface="Arial" pitchFamily="34" charset="0"/>
                          <a:cs typeface="Arial" pitchFamily="34" charset="0"/>
                        </a:rPr>
                        <a:t> </a:t>
                      </a:r>
                      <a:r>
                        <a:rPr lang="en-US" sz="1200" b="1" dirty="0" err="1">
                          <a:latin typeface="Arial" pitchFamily="34" charset="0"/>
                          <a:cs typeface="Arial" pitchFamily="34" charset="0"/>
                        </a:rPr>
                        <a:t>organice</a:t>
                      </a:r>
                      <a:r>
                        <a:rPr lang="en-US" sz="1200" b="1" dirty="0">
                          <a:latin typeface="Arial" pitchFamily="34" charset="0"/>
                          <a:cs typeface="Arial" pitchFamily="34" charset="0"/>
                        </a:rPr>
                        <a:t>. </a:t>
                      </a:r>
                      <a:r>
                        <a:rPr lang="en-US" sz="1200" b="1" dirty="0" err="1">
                          <a:latin typeface="Arial" pitchFamily="34" charset="0"/>
                          <a:cs typeface="Arial" pitchFamily="34" charset="0"/>
                        </a:rPr>
                        <a:t>Trebuie</a:t>
                      </a:r>
                      <a:r>
                        <a:rPr lang="en-US" sz="1200" b="1" dirty="0">
                          <a:latin typeface="Arial" pitchFamily="34" charset="0"/>
                          <a:cs typeface="Arial" pitchFamily="34" charset="0"/>
                        </a:rPr>
                        <a:t> </a:t>
                      </a:r>
                      <a:r>
                        <a:rPr lang="en-US" sz="1200" b="1" dirty="0" err="1">
                          <a:latin typeface="Arial" pitchFamily="34" charset="0"/>
                          <a:cs typeface="Arial" pitchFamily="34" charset="0"/>
                        </a:rPr>
                        <a:t>să</a:t>
                      </a:r>
                      <a:r>
                        <a:rPr lang="en-US" sz="1200" b="1" dirty="0">
                          <a:latin typeface="Arial" pitchFamily="34" charset="0"/>
                          <a:cs typeface="Arial" pitchFamily="34" charset="0"/>
                        </a:rPr>
                        <a:t> fie </a:t>
                      </a:r>
                      <a:r>
                        <a:rPr lang="en-US" sz="1200" b="1" dirty="0" err="1">
                          <a:latin typeface="Arial" pitchFamily="34" charset="0"/>
                          <a:cs typeface="Arial" pitchFamily="34" charset="0"/>
                        </a:rPr>
                        <a:t>utilizat</a:t>
                      </a:r>
                      <a:r>
                        <a:rPr lang="en-US" sz="1200" b="1" dirty="0">
                          <a:latin typeface="Arial" pitchFamily="34" charset="0"/>
                          <a:cs typeface="Arial" pitchFamily="34" charset="0"/>
                        </a:rPr>
                        <a:t> </a:t>
                      </a:r>
                      <a:r>
                        <a:rPr lang="en-US" sz="1200" b="1" dirty="0" err="1">
                          <a:latin typeface="Arial" pitchFamily="34" charset="0"/>
                          <a:cs typeface="Arial" pitchFamily="34" charset="0"/>
                        </a:rPr>
                        <a:t>în</a:t>
                      </a:r>
                      <a:r>
                        <a:rPr lang="en-US" sz="1200" b="1" dirty="0">
                          <a:latin typeface="Arial" pitchFamily="34" charset="0"/>
                          <a:cs typeface="Arial" pitchFamily="34" charset="0"/>
                        </a:rPr>
                        <a:t> </a:t>
                      </a:r>
                      <a:r>
                        <a:rPr lang="en-US" sz="1200" b="1" dirty="0" err="1">
                          <a:latin typeface="Arial" pitchFamily="34" charset="0"/>
                          <a:cs typeface="Arial" pitchFamily="34" charset="0"/>
                        </a:rPr>
                        <a:t>formă</a:t>
                      </a:r>
                      <a:r>
                        <a:rPr lang="en-US" sz="1200" b="1" dirty="0">
                          <a:latin typeface="Arial" pitchFamily="34" charset="0"/>
                          <a:cs typeface="Arial" pitchFamily="34" charset="0"/>
                        </a:rPr>
                        <a:t> </a:t>
                      </a:r>
                      <a:r>
                        <a:rPr lang="en-US" sz="1200" b="1" dirty="0" err="1">
                          <a:latin typeface="Arial" pitchFamily="34" charset="0"/>
                          <a:cs typeface="Arial" pitchFamily="34" charset="0"/>
                        </a:rPr>
                        <a:t>concentrată</a:t>
                      </a:r>
                      <a:r>
                        <a:rPr lang="en-US" sz="1200" b="1" dirty="0">
                          <a:latin typeface="Arial" pitchFamily="34" charset="0"/>
                          <a:cs typeface="Arial" pitchFamily="34" charset="0"/>
                        </a:rPr>
                        <a:t>, </a:t>
                      </a:r>
                      <a:r>
                        <a:rPr lang="ro-RO" sz="1200" b="1" dirty="0">
                          <a:latin typeface="Arial" pitchFamily="34" charset="0"/>
                          <a:cs typeface="Arial" pitchFamily="34" charset="0"/>
                        </a:rPr>
                        <a:t>pătează </a:t>
                      </a:r>
                      <a:r>
                        <a:rPr lang="en-US" sz="1200" b="1" dirty="0" err="1">
                          <a:latin typeface="Arial" pitchFamily="34" charset="0"/>
                          <a:cs typeface="Arial" pitchFamily="34" charset="0"/>
                        </a:rPr>
                        <a:t>suprafete</a:t>
                      </a:r>
                      <a:r>
                        <a:rPr lang="ro-RO" sz="1200" b="1" dirty="0">
                          <a:latin typeface="Arial" pitchFamily="34" charset="0"/>
                          <a:cs typeface="Arial" pitchFamily="34" charset="0"/>
                        </a:rPr>
                        <a:t>le</a:t>
                      </a:r>
                      <a:r>
                        <a:rPr lang="en-US" sz="1200" b="1" dirty="0">
                          <a:latin typeface="Arial" pitchFamily="34" charset="0"/>
                          <a:cs typeface="Arial" pitchFamily="34" charset="0"/>
                        </a:rPr>
                        <a:t>.</a:t>
                      </a:r>
                    </a:p>
                  </a:txBody>
                  <a:tcPr marL="0" marR="0" marT="0" marB="0" anchor="ctr"/>
                </a:tc>
                <a:extLst>
                  <a:ext uri="{0D108BD9-81ED-4DB2-BD59-A6C34878D82A}">
                    <a16:rowId xmlns:a16="http://schemas.microsoft.com/office/drawing/2014/main" val="10004"/>
                  </a:ext>
                </a:extLst>
              </a:tr>
              <a:tr h="669429">
                <a:tc>
                  <a:txBody>
                    <a:bodyPr/>
                    <a:lstStyle/>
                    <a:p>
                      <a:pPr indent="0" algn="ctr">
                        <a:lnSpc>
                          <a:spcPct val="100000"/>
                        </a:lnSpc>
                      </a:pPr>
                      <a:r>
                        <a:rPr lang="en-US" sz="1200" b="1" dirty="0" err="1">
                          <a:latin typeface="Arial" pitchFamily="34" charset="0"/>
                          <a:cs typeface="Arial" pitchFamily="34" charset="0"/>
                        </a:rPr>
                        <a:t>Ulei</a:t>
                      </a:r>
                      <a:r>
                        <a:rPr lang="en-US" sz="1200" b="1" dirty="0">
                          <a:latin typeface="Arial" pitchFamily="34" charset="0"/>
                          <a:cs typeface="Arial" pitchFamily="34" charset="0"/>
                        </a:rPr>
                        <a:t> </a:t>
                      </a:r>
                      <a:r>
                        <a:rPr lang="ro-RO" sz="1200" b="1" dirty="0">
                          <a:latin typeface="Arial" pitchFamily="34" charset="0"/>
                          <a:cs typeface="Arial" pitchFamily="34" charset="0"/>
                        </a:rPr>
                        <a:t>de pin</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b="1">
                          <a:latin typeface="Arial" pitchFamily="34" charset="0"/>
                          <a:cs typeface="Arial" pitchFamily="34" charset="0"/>
                        </a:rPr>
                        <a:t>Pin-Sol HEXOL</a:t>
                      </a:r>
                    </a:p>
                  </a:txBody>
                  <a:tcPr marL="0" marR="0" marT="0" marB="0" anchor="ctr"/>
                </a:tc>
                <a:tc>
                  <a:txBody>
                    <a:bodyPr/>
                    <a:lstStyle/>
                    <a:p>
                      <a:pPr indent="0" algn="ctr">
                        <a:lnSpc>
                          <a:spcPct val="100000"/>
                        </a:lnSpc>
                      </a:pPr>
                      <a:r>
                        <a:rPr lang="en-US" sz="1200" b="1" dirty="0" err="1">
                          <a:latin typeface="Arial" pitchFamily="34" charset="0"/>
                          <a:cs typeface="Arial" pitchFamily="34" charset="0"/>
                        </a:rPr>
                        <a:t>Uleiurile</a:t>
                      </a:r>
                      <a:r>
                        <a:rPr lang="en-US" sz="1200" b="1" dirty="0">
                          <a:latin typeface="Arial" pitchFamily="34" charset="0"/>
                          <a:cs typeface="Arial" pitchFamily="34" charset="0"/>
                        </a:rPr>
                        <a:t> de pin au </a:t>
                      </a:r>
                      <a:r>
                        <a:rPr lang="en-US" sz="1200" b="1" dirty="0" err="1">
                          <a:latin typeface="Arial" pitchFamily="34" charset="0"/>
                          <a:cs typeface="Arial" pitchFamily="34" charset="0"/>
                        </a:rPr>
                        <a:t>unele</a:t>
                      </a:r>
                      <a:r>
                        <a:rPr lang="en-US" sz="1200" b="1" dirty="0">
                          <a:latin typeface="Arial" pitchFamily="34" charset="0"/>
                          <a:cs typeface="Arial" pitchFamily="34" charset="0"/>
                        </a:rPr>
                        <a:t> </a:t>
                      </a:r>
                      <a:r>
                        <a:rPr lang="ro-RO" sz="1200" b="1" dirty="0">
                          <a:latin typeface="Arial" pitchFamily="34" charset="0"/>
                          <a:cs typeface="Arial" pitchFamily="34" charset="0"/>
                        </a:rPr>
                        <a:t>proprietăți dezinfectante dar nu sunt foarte eficiente. </a:t>
                      </a:r>
                      <a:endParaRPr lang="en-US" sz="1200" b="1" dirty="0">
                        <a:latin typeface="Arial" pitchFamily="34" charset="0"/>
                        <a:cs typeface="Arial" pitchFamily="34" charset="0"/>
                      </a:endParaRPr>
                    </a:p>
                  </a:txBody>
                  <a:tcPr marL="0" marR="0" marT="0" marB="0" anchor="ctr"/>
                </a:tc>
                <a:tc>
                  <a:txBody>
                    <a:bodyPr/>
                    <a:lstStyle/>
                    <a:p>
                      <a:pPr indent="0" algn="ctr">
                        <a:lnSpc>
                          <a:spcPct val="100000"/>
                        </a:lnSpc>
                      </a:pPr>
                      <a:r>
                        <a:rPr lang="en-US" sz="1200" b="1" dirty="0">
                          <a:latin typeface="Arial" pitchFamily="34" charset="0"/>
                          <a:cs typeface="Arial" pitchFamily="34" charset="0"/>
                        </a:rPr>
                        <a:t>Bun </a:t>
                      </a:r>
                      <a:r>
                        <a:rPr lang="en-US" sz="1200" b="1" dirty="0" err="1">
                          <a:latin typeface="Arial" pitchFamily="34" charset="0"/>
                          <a:cs typeface="Arial" pitchFamily="34" charset="0"/>
                        </a:rPr>
                        <a:t>pentru</a:t>
                      </a:r>
                      <a:r>
                        <a:rPr lang="en-US" sz="1200" b="1" dirty="0">
                          <a:latin typeface="Arial" pitchFamily="34" charset="0"/>
                          <a:cs typeface="Arial" pitchFamily="34" charset="0"/>
                        </a:rPr>
                        <a:t> </a:t>
                      </a:r>
                      <a:r>
                        <a:rPr lang="en-US" sz="1200" b="1" dirty="0" err="1">
                          <a:latin typeface="Arial" pitchFamily="34" charset="0"/>
                          <a:cs typeface="Arial" pitchFamily="34" charset="0"/>
                        </a:rPr>
                        <a:t>curățare</a:t>
                      </a:r>
                      <a:r>
                        <a:rPr lang="en-US" sz="1200" b="1" dirty="0">
                          <a:latin typeface="Arial" pitchFamily="34" charset="0"/>
                          <a:cs typeface="Arial" pitchFamily="34" charset="0"/>
                        </a:rPr>
                        <a:t>, cost</a:t>
                      </a:r>
                      <a:r>
                        <a:rPr lang="ro-RO" sz="1200" b="1" dirty="0">
                          <a:latin typeface="Arial" pitchFamily="34" charset="0"/>
                          <a:cs typeface="Arial" pitchFamily="34" charset="0"/>
                        </a:rPr>
                        <a:t> moderat</a:t>
                      </a:r>
                      <a:r>
                        <a:rPr lang="en-US" sz="1200" b="1" dirty="0">
                          <a:latin typeface="Arial" pitchFamily="34" charset="0"/>
                          <a:cs typeface="Arial" pitchFamily="34" charset="0"/>
                        </a:rPr>
                        <a:t>, non-toxic</a:t>
                      </a:r>
                    </a:p>
                  </a:txBody>
                  <a:tcPr marL="0" marR="0" marT="0" marB="0" anchor="ctr"/>
                </a:tc>
                <a:tc>
                  <a:txBody>
                    <a:bodyPr/>
                    <a:lstStyle/>
                    <a:p>
                      <a:pPr indent="0" algn="ctr">
                        <a:lnSpc>
                          <a:spcPct val="100000"/>
                        </a:lnSpc>
                      </a:pPr>
                      <a:r>
                        <a:rPr lang="en-US" sz="1200" b="1" dirty="0">
                          <a:latin typeface="Arial" pitchFamily="34" charset="0"/>
                          <a:cs typeface="Arial" pitchFamily="34" charset="0"/>
                        </a:rPr>
                        <a:t>Nu </a:t>
                      </a:r>
                      <a:r>
                        <a:rPr lang="ro-RO" sz="1200" b="1" dirty="0">
                          <a:latin typeface="Arial" pitchFamily="34" charset="0"/>
                          <a:cs typeface="Arial" pitchFamily="34" charset="0"/>
                        </a:rPr>
                        <a:t>sunt </a:t>
                      </a:r>
                      <a:r>
                        <a:rPr lang="en-US" sz="1200" b="1" dirty="0" err="1">
                          <a:latin typeface="Arial" pitchFamily="34" charset="0"/>
                          <a:cs typeface="Arial" pitchFamily="34" charset="0"/>
                        </a:rPr>
                        <a:t>eficiente</a:t>
                      </a:r>
                      <a:r>
                        <a:rPr lang="en-US" sz="1200" b="1" dirty="0">
                          <a:latin typeface="Arial" pitchFamily="34" charset="0"/>
                          <a:cs typeface="Arial" pitchFamily="34" charset="0"/>
                        </a:rPr>
                        <a:t> </a:t>
                      </a:r>
                      <a:r>
                        <a:rPr lang="en-US" sz="1200" b="1" dirty="0" err="1">
                          <a:latin typeface="Arial" pitchFamily="34" charset="0"/>
                          <a:cs typeface="Arial" pitchFamily="34" charset="0"/>
                        </a:rPr>
                        <a:t>în</a:t>
                      </a:r>
                      <a:r>
                        <a:rPr lang="en-US" sz="1200" b="1" dirty="0">
                          <a:latin typeface="Arial" pitchFamily="34" charset="0"/>
                          <a:cs typeface="Arial" pitchFamily="34" charset="0"/>
                        </a:rPr>
                        <a:t> </a:t>
                      </a:r>
                      <a:r>
                        <a:rPr lang="ro-RO" sz="1200" b="1" dirty="0">
                          <a:latin typeface="Arial" pitchFamily="34" charset="0"/>
                          <a:cs typeface="Arial" pitchFamily="34" charset="0"/>
                        </a:rPr>
                        <a:t>distrugerea agenților </a:t>
                      </a:r>
                      <a:r>
                        <a:rPr lang="en-US" sz="1200" b="1" dirty="0" err="1">
                          <a:latin typeface="Arial" pitchFamily="34" charset="0"/>
                          <a:cs typeface="Arial" pitchFamily="34" charset="0"/>
                        </a:rPr>
                        <a:t>patogeni</a:t>
                      </a:r>
                      <a:r>
                        <a:rPr lang="en-US" sz="1200" b="1" dirty="0">
                          <a:latin typeface="Arial" pitchFamily="34" charset="0"/>
                          <a:cs typeface="Arial" pitchFamily="34" charset="0"/>
                        </a:rPr>
                        <a:t>.</a:t>
                      </a:r>
                    </a:p>
                  </a:txBody>
                  <a:tcPr marL="0" marR="0" marT="0" marB="0" anchor="ct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2209800" y="0"/>
            <a:ext cx="7772400" cy="685800"/>
          </a:xfrm>
        </p:spPr>
        <p:txBody>
          <a:bodyPr>
            <a:normAutofit fontScale="90000"/>
          </a:bodyPr>
          <a:lstStyle/>
          <a:p>
            <a:r>
              <a:rPr lang="ro-RO" dirty="0"/>
              <a:t>DEZINFECTANTE</a:t>
            </a:r>
            <a:endParaRPr lang="en-US" dirty="0"/>
          </a:p>
        </p:txBody>
      </p:sp>
    </p:spTree>
    <p:extLst>
      <p:ext uri="{BB962C8B-B14F-4D97-AF65-F5344CB8AC3E}">
        <p14:creationId xmlns:p14="http://schemas.microsoft.com/office/powerpoint/2010/main" val="755614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A9E8FE52-0DAE-4FC3-89E5-A8E0ED58A0BB}"/>
              </a:ext>
            </a:extLst>
          </p:cNvPr>
          <p:cNvSpPr>
            <a:spLocks noGrp="1"/>
          </p:cNvSpPr>
          <p:nvPr>
            <p:ph type="title"/>
          </p:nvPr>
        </p:nvSpPr>
        <p:spPr>
          <a:xfrm>
            <a:off x="1981200" y="1"/>
            <a:ext cx="8229600" cy="1071563"/>
          </a:xfrm>
        </p:spPr>
        <p:txBody>
          <a:bodyPr/>
          <a:lstStyle/>
          <a:p>
            <a:pPr eaLnBrk="1" hangingPunct="1"/>
            <a:r>
              <a:rPr lang="ro-RO" altLang="ro-RO" sz="3200">
                <a:latin typeface="Franklin Gothic Demi" panose="020B0703020102020204" pitchFamily="34" charset="0"/>
              </a:rPr>
              <a:t>METODE DE COLORARE BACTERIANA</a:t>
            </a:r>
            <a:endParaRPr lang="en-US" altLang="ro-RO" sz="3200">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4ACE2F10-37EE-4111-846E-8FFD256D9BCD}"/>
              </a:ext>
            </a:extLst>
          </p:cNvPr>
          <p:cNvSpPr>
            <a:spLocks noGrp="1"/>
          </p:cNvSpPr>
          <p:nvPr>
            <p:ph idx="1"/>
          </p:nvPr>
        </p:nvSpPr>
        <p:spPr>
          <a:xfrm>
            <a:off x="1981200" y="1071563"/>
            <a:ext cx="8229600" cy="5237162"/>
          </a:xfrm>
        </p:spPr>
        <p:txBody>
          <a:bodyPr>
            <a:normAutofit/>
          </a:bodyPr>
          <a:lstStyle/>
          <a:p>
            <a:pPr eaLnBrk="1" hangingPunct="1">
              <a:lnSpc>
                <a:spcPct val="80000"/>
              </a:lnSpc>
              <a:buFont typeface="Arial" panose="020B0604020202020204" pitchFamily="34" charset="0"/>
              <a:buNone/>
            </a:pPr>
            <a:r>
              <a:rPr lang="ro-RO" altLang="ro-RO" sz="2800" b="1"/>
              <a:t>Timpii de efectuare a frotiului bacterian</a:t>
            </a:r>
          </a:p>
          <a:p>
            <a:pPr eaLnBrk="1" hangingPunct="1">
              <a:lnSpc>
                <a:spcPct val="80000"/>
              </a:lnSpc>
              <a:buFont typeface="Arial" panose="020B0604020202020204" pitchFamily="34" charset="0"/>
              <a:buNone/>
            </a:pPr>
            <a:endParaRPr lang="ro-RO" altLang="ro-RO" sz="2800" b="1"/>
          </a:p>
          <a:p>
            <a:pPr eaLnBrk="1" hangingPunct="1">
              <a:lnSpc>
                <a:spcPct val="80000"/>
              </a:lnSpc>
              <a:buFont typeface="Verdana" panose="020B0604030504040204" pitchFamily="34" charset="0"/>
              <a:buAutoNum type="arabicPeriod"/>
            </a:pPr>
            <a:r>
              <a:rPr lang="ro-RO" altLang="ro-RO" sz="2400"/>
              <a:t>Etalarea – întinderea produsului pe lama, intr-un strat subtire.</a:t>
            </a:r>
          </a:p>
          <a:p>
            <a:pPr eaLnBrk="1" hangingPunct="1">
              <a:lnSpc>
                <a:spcPct val="80000"/>
              </a:lnSpc>
              <a:buFont typeface="Verdana" panose="020B0604030504040204" pitchFamily="34" charset="0"/>
              <a:buAutoNum type="arabicPeriod"/>
            </a:pPr>
            <a:endParaRPr lang="ro-RO" altLang="ro-RO" sz="2400"/>
          </a:p>
          <a:p>
            <a:pPr eaLnBrk="1" hangingPunct="1">
              <a:lnSpc>
                <a:spcPct val="80000"/>
              </a:lnSpc>
              <a:buFont typeface="Verdana" panose="020B0604030504040204" pitchFamily="34" charset="0"/>
              <a:buAutoNum type="arabicPeriod"/>
            </a:pPr>
            <a:r>
              <a:rPr lang="ro-RO" altLang="ro-RO" sz="2400"/>
              <a:t>Uscarea – la temperatura camerei sau la termostat</a:t>
            </a:r>
          </a:p>
          <a:p>
            <a:pPr eaLnBrk="1" hangingPunct="1">
              <a:lnSpc>
                <a:spcPct val="80000"/>
              </a:lnSpc>
              <a:buFont typeface="Verdana" panose="020B0604030504040204" pitchFamily="34" charset="0"/>
              <a:buAutoNum type="arabicPeriod"/>
            </a:pPr>
            <a:endParaRPr lang="ro-RO" altLang="ro-RO" sz="2400"/>
          </a:p>
          <a:p>
            <a:pPr eaLnBrk="1" hangingPunct="1">
              <a:lnSpc>
                <a:spcPct val="80000"/>
              </a:lnSpc>
              <a:buFont typeface="Verdana" panose="020B0604030504040204" pitchFamily="34" charset="0"/>
              <a:buAutoNum type="arabicPeriod"/>
            </a:pPr>
            <a:r>
              <a:rPr lang="ro-RO" altLang="ro-RO" sz="2400"/>
              <a:t>Fixarea – fizică sau chimică</a:t>
            </a:r>
          </a:p>
          <a:p>
            <a:pPr eaLnBrk="1" hangingPunct="1">
              <a:lnSpc>
                <a:spcPct val="80000"/>
              </a:lnSpc>
              <a:buFont typeface="Verdana" panose="020B0604030504040204" pitchFamily="34" charset="0"/>
              <a:buAutoNum type="arabicPeriod"/>
            </a:pPr>
            <a:endParaRPr lang="ro-RO" altLang="ro-RO" sz="2400"/>
          </a:p>
          <a:p>
            <a:pPr eaLnBrk="1" hangingPunct="1">
              <a:lnSpc>
                <a:spcPct val="80000"/>
              </a:lnSpc>
              <a:buFont typeface="Verdana" panose="020B0604030504040204" pitchFamily="34" charset="0"/>
              <a:buAutoNum type="arabicPeriod"/>
            </a:pPr>
            <a:r>
              <a:rPr lang="ro-RO" altLang="ro-RO" sz="2400"/>
              <a:t>Colorarea propriu zisă</a:t>
            </a:r>
            <a:endParaRPr lang="en-US" altLang="ro-RO"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B1F8F52-41CF-4C74-A3C0-CA0D4F7E5C9C}"/>
              </a:ext>
            </a:extLst>
          </p:cNvPr>
          <p:cNvSpPr>
            <a:spLocks noGrp="1"/>
          </p:cNvSpPr>
          <p:nvPr>
            <p:ph type="title"/>
          </p:nvPr>
        </p:nvSpPr>
        <p:spPr>
          <a:xfrm>
            <a:off x="1981200" y="1"/>
            <a:ext cx="8229600" cy="1071563"/>
          </a:xfrm>
        </p:spPr>
        <p:txBody>
          <a:bodyPr/>
          <a:lstStyle/>
          <a:p>
            <a:pPr eaLnBrk="1" hangingPunct="1"/>
            <a:r>
              <a:rPr lang="ro-RO" altLang="ro-RO"/>
              <a:t>Timpii de efectuare ai frotiului</a:t>
            </a:r>
            <a:endParaRPr lang="en-US" altLang="ro-RO"/>
          </a:p>
        </p:txBody>
      </p:sp>
      <p:pic>
        <p:nvPicPr>
          <p:cNvPr id="5123" name="Picture 2" descr="A:\smear1.jpg">
            <a:extLst>
              <a:ext uri="{FF2B5EF4-FFF2-40B4-BE49-F238E27FC236}">
                <a16:creationId xmlns:a16="http://schemas.microsoft.com/office/drawing/2014/main" id="{FC236A59-8430-4972-8C83-D18FD9965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6" y="3068639"/>
            <a:ext cx="23336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A:\smear2.jpg">
            <a:extLst>
              <a:ext uri="{FF2B5EF4-FFF2-40B4-BE49-F238E27FC236}">
                <a16:creationId xmlns:a16="http://schemas.microsoft.com/office/drawing/2014/main" id="{0E5F7B18-CC52-473F-9626-E941489D4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3068639"/>
            <a:ext cx="252095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A:\smear3.jpg">
            <a:extLst>
              <a:ext uri="{FF2B5EF4-FFF2-40B4-BE49-F238E27FC236}">
                <a16:creationId xmlns:a16="http://schemas.microsoft.com/office/drawing/2014/main" id="{12C46FCE-7F79-452D-BEF3-71ECC3E4DF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4868864"/>
            <a:ext cx="23796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A:\smear4.jpg">
            <a:extLst>
              <a:ext uri="{FF2B5EF4-FFF2-40B4-BE49-F238E27FC236}">
                <a16:creationId xmlns:a16="http://schemas.microsoft.com/office/drawing/2014/main" id="{06FB0130-433B-4DD8-AC47-A295B0E201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9" y="4941888"/>
            <a:ext cx="24590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a:extLst>
              <a:ext uri="{FF2B5EF4-FFF2-40B4-BE49-F238E27FC236}">
                <a16:creationId xmlns:a16="http://schemas.microsoft.com/office/drawing/2014/main" id="{94106A06-AE67-4A8B-A1F1-240DBAF18610}"/>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a:xfrm>
            <a:off x="1774826" y="1196975"/>
            <a:ext cx="2486025" cy="1219200"/>
          </a:xfrm>
        </p:spPr>
      </p:pic>
      <p:pic>
        <p:nvPicPr>
          <p:cNvPr id="5128" name="Picture 3">
            <a:extLst>
              <a:ext uri="{FF2B5EF4-FFF2-40B4-BE49-F238E27FC236}">
                <a16:creationId xmlns:a16="http://schemas.microsoft.com/office/drawing/2014/main" id="{D5A66540-09A8-4DCA-8238-3B589609D1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0238" y="1196975"/>
            <a:ext cx="24003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A:\smearprep.gif">
            <a:extLst>
              <a:ext uri="{FF2B5EF4-FFF2-40B4-BE49-F238E27FC236}">
                <a16:creationId xmlns:a16="http://schemas.microsoft.com/office/drawing/2014/main" id="{D2D34CE1-5419-4E0D-AF70-47C377BCE9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3529"/>
          <a:stretch>
            <a:fillRect/>
          </a:stretch>
        </p:blipFill>
        <p:spPr bwMode="auto">
          <a:xfrm>
            <a:off x="7175501" y="981076"/>
            <a:ext cx="30829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13">
            <a:extLst>
              <a:ext uri="{FF2B5EF4-FFF2-40B4-BE49-F238E27FC236}">
                <a16:creationId xmlns:a16="http://schemas.microsoft.com/office/drawing/2014/main" id="{CCCD1D55-8AAB-424E-BB95-14E9B772ACB9}"/>
              </a:ext>
            </a:extLst>
          </p:cNvPr>
          <p:cNvSpPr txBox="1">
            <a:spLocks noChangeArrowheads="1"/>
          </p:cNvSpPr>
          <p:nvPr/>
        </p:nvSpPr>
        <p:spPr bwMode="auto">
          <a:xfrm>
            <a:off x="2208213" y="2565400"/>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1" hangingPunct="1">
              <a:spcBef>
                <a:spcPct val="0"/>
              </a:spcBef>
              <a:buFontTx/>
              <a:buNone/>
            </a:pPr>
            <a:r>
              <a:rPr lang="ro-RO" altLang="ro-RO" sz="1800"/>
              <a:t>1. Etalarea</a:t>
            </a:r>
          </a:p>
        </p:txBody>
      </p:sp>
      <p:pic>
        <p:nvPicPr>
          <p:cNvPr id="5131" name="Picture 4">
            <a:extLst>
              <a:ext uri="{FF2B5EF4-FFF2-40B4-BE49-F238E27FC236}">
                <a16:creationId xmlns:a16="http://schemas.microsoft.com/office/drawing/2014/main" id="{1CE2F42D-E7BA-4EDD-A8A9-A9F7DDA6782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4425" y="4076701"/>
            <a:ext cx="2762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32EA53A-F9BB-43F0-804A-1FC248DDC889}"/>
              </a:ext>
            </a:extLst>
          </p:cNvPr>
          <p:cNvSpPr>
            <a:spLocks noGrp="1"/>
          </p:cNvSpPr>
          <p:nvPr>
            <p:ph type="title"/>
          </p:nvPr>
        </p:nvSpPr>
        <p:spPr>
          <a:xfrm>
            <a:off x="1981200" y="1"/>
            <a:ext cx="8229600" cy="1071563"/>
          </a:xfrm>
        </p:spPr>
        <p:txBody>
          <a:bodyPr/>
          <a:lstStyle/>
          <a:p>
            <a:pPr eaLnBrk="1" hangingPunct="1"/>
            <a:r>
              <a:rPr lang="ro-RO" altLang="ro-RO"/>
              <a:t>Timpii coloraţiei GRAM</a:t>
            </a:r>
            <a:endParaRPr lang="en-US" altLang="ro-RO"/>
          </a:p>
        </p:txBody>
      </p:sp>
      <p:sp>
        <p:nvSpPr>
          <p:cNvPr id="3" name="Content Placeholder 2">
            <a:extLst>
              <a:ext uri="{FF2B5EF4-FFF2-40B4-BE49-F238E27FC236}">
                <a16:creationId xmlns:a16="http://schemas.microsoft.com/office/drawing/2014/main" id="{E9353682-7ECD-41FB-9DF6-3F96CB354A9E}"/>
              </a:ext>
            </a:extLst>
          </p:cNvPr>
          <p:cNvSpPr>
            <a:spLocks noGrp="1"/>
          </p:cNvSpPr>
          <p:nvPr>
            <p:ph idx="1"/>
          </p:nvPr>
        </p:nvSpPr>
        <p:spPr>
          <a:xfrm>
            <a:off x="1981200" y="1071564"/>
            <a:ext cx="8229600" cy="3221037"/>
          </a:xfrm>
        </p:spPr>
        <p:txBody>
          <a:bodyPr rtlCol="0">
            <a:normAutofit fontScale="77500" lnSpcReduction="20000"/>
          </a:bodyPr>
          <a:lstStyle/>
          <a:p>
            <a:pPr marL="514350" indent="-514350">
              <a:spcAft>
                <a:spcPts val="0"/>
              </a:spcAft>
              <a:buFont typeface="+mj-lt"/>
              <a:buAutoNum type="arabicPeriod"/>
              <a:defRPr/>
            </a:pPr>
            <a:r>
              <a:rPr lang="ro-RO" dirty="0"/>
              <a:t>Colorare cu </a:t>
            </a:r>
            <a:r>
              <a:rPr lang="fr-FR" dirty="0"/>
              <a:t>violet de </a:t>
            </a:r>
            <a:r>
              <a:rPr lang="fr-FR" dirty="0" err="1"/>
              <a:t>gentian</a:t>
            </a:r>
            <a:r>
              <a:rPr lang="ro-RO" dirty="0"/>
              <a:t>a sau </a:t>
            </a:r>
            <a:r>
              <a:rPr lang="fr-FR" dirty="0"/>
              <a:t>cristal violet</a:t>
            </a:r>
            <a:r>
              <a:rPr lang="ro-RO" dirty="0"/>
              <a:t>, timp de 1-2 min</a:t>
            </a:r>
          </a:p>
          <a:p>
            <a:pPr marL="514350" indent="-514350">
              <a:spcAft>
                <a:spcPts val="0"/>
              </a:spcAft>
              <a:buFont typeface="+mj-lt"/>
              <a:buAutoNum type="arabicPeriod"/>
              <a:defRPr/>
            </a:pPr>
            <a:r>
              <a:rPr lang="ro-RO" dirty="0"/>
              <a:t>Mordansare (fixare) cu </a:t>
            </a:r>
            <a:r>
              <a:rPr lang="ro-RO" dirty="0" err="1"/>
              <a:t>solutie</a:t>
            </a:r>
            <a:r>
              <a:rPr lang="ro-RO" dirty="0"/>
              <a:t> lugol – 1-2 minute</a:t>
            </a:r>
          </a:p>
          <a:p>
            <a:pPr marL="514350" indent="-514350">
              <a:spcAft>
                <a:spcPts val="0"/>
              </a:spcAft>
              <a:buFont typeface="+mj-lt"/>
              <a:buAutoNum type="arabicPeriod"/>
              <a:defRPr/>
            </a:pPr>
            <a:r>
              <a:rPr lang="ro-RO" dirty="0" err="1"/>
              <a:t>Spalare</a:t>
            </a:r>
            <a:r>
              <a:rPr lang="ro-RO" dirty="0"/>
              <a:t> cu apa demineralizata</a:t>
            </a:r>
          </a:p>
          <a:p>
            <a:pPr marL="514350" indent="-514350">
              <a:spcAft>
                <a:spcPts val="0"/>
              </a:spcAft>
              <a:buFont typeface="+mj-lt"/>
              <a:buAutoNum type="arabicPeriod"/>
              <a:defRPr/>
            </a:pPr>
            <a:r>
              <a:rPr lang="ro-RO" dirty="0" err="1"/>
              <a:t>Diferentiere</a:t>
            </a:r>
            <a:r>
              <a:rPr lang="ro-RO" dirty="0"/>
              <a:t> cu </a:t>
            </a:r>
            <a:r>
              <a:rPr lang="ro-RO" dirty="0" err="1"/>
              <a:t>solutie</a:t>
            </a:r>
            <a:r>
              <a:rPr lang="ro-RO" dirty="0"/>
              <a:t> de alcool-acetona. </a:t>
            </a:r>
            <a:r>
              <a:rPr lang="ro-RO" dirty="0" err="1"/>
              <a:t>Solutia</a:t>
            </a:r>
            <a:r>
              <a:rPr lang="ro-RO" dirty="0"/>
              <a:t> se </a:t>
            </a:r>
            <a:r>
              <a:rPr lang="ro-RO" dirty="0" err="1"/>
              <a:t>toarna</a:t>
            </a:r>
            <a:r>
              <a:rPr lang="ro-RO" dirty="0"/>
              <a:t> </a:t>
            </a:r>
            <a:r>
              <a:rPr lang="ro-RO" dirty="0" err="1"/>
              <a:t>tinand</a:t>
            </a:r>
            <a:r>
              <a:rPr lang="ro-RO" dirty="0"/>
              <a:t> lama in </a:t>
            </a:r>
            <a:r>
              <a:rPr lang="ro-RO" dirty="0" err="1"/>
              <a:t>pozitie</a:t>
            </a:r>
            <a:r>
              <a:rPr lang="ro-RO" dirty="0"/>
              <a:t> inclinata (5-10 sec) pana </a:t>
            </a:r>
            <a:r>
              <a:rPr lang="ro-RO" dirty="0" err="1"/>
              <a:t>cand</a:t>
            </a:r>
            <a:r>
              <a:rPr lang="ro-RO" dirty="0"/>
              <a:t> lichidul scurs nu mai este colorat.</a:t>
            </a:r>
          </a:p>
          <a:p>
            <a:pPr marL="514350" indent="-514350">
              <a:spcAft>
                <a:spcPts val="0"/>
              </a:spcAft>
              <a:buFont typeface="+mj-lt"/>
              <a:buAutoNum type="arabicPeriod"/>
              <a:defRPr/>
            </a:pPr>
            <a:r>
              <a:rPr lang="ro-RO" dirty="0" err="1"/>
              <a:t>Spalare</a:t>
            </a:r>
            <a:r>
              <a:rPr lang="ro-RO" dirty="0"/>
              <a:t> cu apa demineralizata</a:t>
            </a:r>
          </a:p>
          <a:p>
            <a:pPr marL="514350" indent="-514350">
              <a:spcAft>
                <a:spcPts val="0"/>
              </a:spcAft>
              <a:buFont typeface="+mj-lt"/>
              <a:buAutoNum type="arabicPeriod"/>
              <a:defRPr/>
            </a:pPr>
            <a:r>
              <a:rPr lang="ro-RO" dirty="0"/>
              <a:t>Recolorare cu </a:t>
            </a:r>
            <a:r>
              <a:rPr lang="ro-RO" dirty="0" err="1"/>
              <a:t>solutie</a:t>
            </a:r>
            <a:r>
              <a:rPr lang="ro-RO" dirty="0"/>
              <a:t> de </a:t>
            </a:r>
            <a:r>
              <a:rPr lang="ro-RO" dirty="0" err="1"/>
              <a:t>fuxina</a:t>
            </a:r>
            <a:r>
              <a:rPr lang="ro-RO" dirty="0"/>
              <a:t> diluata in prealabil 1/10, timp de 30 sec.</a:t>
            </a:r>
          </a:p>
          <a:p>
            <a:pPr marL="514350" indent="-514350">
              <a:spcAft>
                <a:spcPts val="0"/>
              </a:spcAft>
              <a:buFont typeface="+mj-lt"/>
              <a:buAutoNum type="arabicPeriod"/>
              <a:defRPr/>
            </a:pPr>
            <a:r>
              <a:rPr lang="ro-RO" dirty="0" err="1"/>
              <a:t>Spalare</a:t>
            </a:r>
            <a:r>
              <a:rPr lang="ro-RO" dirty="0"/>
              <a:t> cu apa demineralizata</a:t>
            </a:r>
          </a:p>
          <a:p>
            <a:pPr marL="514350" indent="-514350">
              <a:spcAft>
                <a:spcPts val="0"/>
              </a:spcAft>
              <a:buFont typeface="+mj-lt"/>
              <a:buAutoNum type="arabicPeriod"/>
              <a:defRPr/>
            </a:pPr>
            <a:r>
              <a:rPr lang="ro-RO" dirty="0"/>
              <a:t>Uscare</a:t>
            </a:r>
          </a:p>
          <a:p>
            <a:pPr marL="514350" indent="-514350">
              <a:spcAft>
                <a:spcPts val="0"/>
              </a:spcAft>
              <a:buFont typeface="+mj-lt"/>
              <a:buAutoNum type="arabicPeriod"/>
              <a:defRPr/>
            </a:pPr>
            <a:r>
              <a:rPr lang="ro-RO" dirty="0"/>
              <a:t>Examinare la microscop cu obiectiv uscat sau umed</a:t>
            </a:r>
          </a:p>
        </p:txBody>
      </p:sp>
      <p:pic>
        <p:nvPicPr>
          <p:cNvPr id="7172" name="Picture 4">
            <a:extLst>
              <a:ext uri="{FF2B5EF4-FFF2-40B4-BE49-F238E27FC236}">
                <a16:creationId xmlns:a16="http://schemas.microsoft.com/office/drawing/2014/main" id="{D6DBC540-E816-431D-9BC9-34150B669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8" y="4365626"/>
            <a:ext cx="27622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7F22FEC-7F3D-4FF5-A1B0-557C10583D49}"/>
              </a:ext>
            </a:extLst>
          </p:cNvPr>
          <p:cNvSpPr>
            <a:spLocks noGrp="1"/>
          </p:cNvSpPr>
          <p:nvPr>
            <p:ph type="title"/>
          </p:nvPr>
        </p:nvSpPr>
        <p:spPr>
          <a:xfrm>
            <a:off x="1981200" y="0"/>
            <a:ext cx="8229600" cy="1143000"/>
          </a:xfrm>
        </p:spPr>
        <p:txBody>
          <a:bodyPr/>
          <a:lstStyle/>
          <a:p>
            <a:pPr eaLnBrk="1" hangingPunct="1"/>
            <a:r>
              <a:rPr lang="ro-RO" altLang="ro-RO"/>
              <a:t>Timpii coloratiei GRAM</a:t>
            </a:r>
            <a:endParaRPr lang="en-US" altLang="ro-RO"/>
          </a:p>
        </p:txBody>
      </p:sp>
      <p:pic>
        <p:nvPicPr>
          <p:cNvPr id="9219" name="Picture 12" descr="gram1">
            <a:extLst>
              <a:ext uri="{FF2B5EF4-FFF2-40B4-BE49-F238E27FC236}">
                <a16:creationId xmlns:a16="http://schemas.microsoft.com/office/drawing/2014/main" id="{369A2706-D2A1-4F5A-8610-928986C04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357314"/>
            <a:ext cx="1316038"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gram2">
            <a:extLst>
              <a:ext uri="{FF2B5EF4-FFF2-40B4-BE49-F238E27FC236}">
                <a16:creationId xmlns:a16="http://schemas.microsoft.com/office/drawing/2014/main" id="{5AED5076-C39F-49CC-8552-4D4E3C993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1357314"/>
            <a:ext cx="12985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gram3">
            <a:extLst>
              <a:ext uri="{FF2B5EF4-FFF2-40B4-BE49-F238E27FC236}">
                <a16:creationId xmlns:a16="http://schemas.microsoft.com/office/drawing/2014/main" id="{6D683DCC-5ED5-464F-8603-9A9FDF1D4C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26" y="1357314"/>
            <a:ext cx="12985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gram4">
            <a:extLst>
              <a:ext uri="{FF2B5EF4-FFF2-40B4-BE49-F238E27FC236}">
                <a16:creationId xmlns:a16="http://schemas.microsoft.com/office/drawing/2014/main" id="{549FDF0A-120B-4D5F-93EE-1568D8C35B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7688" y="1357314"/>
            <a:ext cx="14716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gram5">
            <a:extLst>
              <a:ext uri="{FF2B5EF4-FFF2-40B4-BE49-F238E27FC236}">
                <a16:creationId xmlns:a16="http://schemas.microsoft.com/office/drawing/2014/main" id="{E1C1023D-1E12-43BA-88BF-E93DA0ED50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7588" y="1357314"/>
            <a:ext cx="14589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gram6">
            <a:extLst>
              <a:ext uri="{FF2B5EF4-FFF2-40B4-BE49-F238E27FC236}">
                <a16:creationId xmlns:a16="http://schemas.microsoft.com/office/drawing/2014/main" id="{955E3136-CF25-4561-A78F-5A9B36BD5A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250" y="3619501"/>
            <a:ext cx="13906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gram7">
            <a:extLst>
              <a:ext uri="{FF2B5EF4-FFF2-40B4-BE49-F238E27FC236}">
                <a16:creationId xmlns:a16="http://schemas.microsoft.com/office/drawing/2014/main" id="{255C7F0F-BA88-4AF3-B149-83A393F666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7188" y="3643313"/>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7" descr="gram8">
            <a:extLst>
              <a:ext uri="{FF2B5EF4-FFF2-40B4-BE49-F238E27FC236}">
                <a16:creationId xmlns:a16="http://schemas.microsoft.com/office/drawing/2014/main" id="{BDC34F9A-3163-45B0-A8DE-627E5A9371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8813" y="3643314"/>
            <a:ext cx="13589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descr="gram9">
            <a:extLst>
              <a:ext uri="{FF2B5EF4-FFF2-40B4-BE49-F238E27FC236}">
                <a16:creationId xmlns:a16="http://schemas.microsoft.com/office/drawing/2014/main" id="{B1F365FB-98D1-48DA-8D1E-DA44FFBCC1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1875" y="3643313"/>
            <a:ext cx="13716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7" descr="gram10">
            <a:extLst>
              <a:ext uri="{FF2B5EF4-FFF2-40B4-BE49-F238E27FC236}">
                <a16:creationId xmlns:a16="http://schemas.microsoft.com/office/drawing/2014/main" id="{7E3010FD-D1E5-49AD-80CF-0ED375C484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67813" y="3643313"/>
            <a:ext cx="11985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DDF9-1EAB-4445-9AE6-2C68D654A0C2}"/>
              </a:ext>
            </a:extLst>
          </p:cNvPr>
          <p:cNvSpPr>
            <a:spLocks noGrp="1"/>
          </p:cNvSpPr>
          <p:nvPr>
            <p:ph type="title"/>
          </p:nvPr>
        </p:nvSpPr>
        <p:spPr>
          <a:xfrm>
            <a:off x="1703389" y="1"/>
            <a:ext cx="8713787" cy="1071563"/>
          </a:xfrm>
        </p:spPr>
        <p:txBody>
          <a:bodyPr rtlCol="0">
            <a:normAutofit/>
          </a:bodyPr>
          <a:lstStyle/>
          <a:p>
            <a:pPr>
              <a:defRPr/>
            </a:pPr>
            <a:r>
              <a:rPr lang="ro-RO" sz="2800" b="1" dirty="0"/>
              <a:t>Mecanisme de </a:t>
            </a:r>
            <a:r>
              <a:rPr lang="ro-RO" sz="2800" b="1" dirty="0" err="1"/>
              <a:t>actiune</a:t>
            </a:r>
            <a:r>
              <a:rPr lang="ro-RO" sz="2800" b="1" dirty="0"/>
              <a:t> ale </a:t>
            </a:r>
            <a:r>
              <a:rPr lang="ro-RO" sz="2800" b="1" dirty="0" err="1"/>
              <a:t>colorantilor</a:t>
            </a:r>
            <a:r>
              <a:rPr lang="ro-RO" sz="2800" b="1" dirty="0"/>
              <a:t> asupra </a:t>
            </a:r>
            <a:r>
              <a:rPr lang="ro-RO" sz="2800" b="1" dirty="0" err="1"/>
              <a:t>elementeloc</a:t>
            </a:r>
            <a:r>
              <a:rPr lang="ro-RO" sz="2800" b="1" dirty="0"/>
              <a:t> componente bacteriene</a:t>
            </a:r>
            <a:endParaRPr lang="en-US" sz="2800" b="1" dirty="0"/>
          </a:p>
        </p:txBody>
      </p:sp>
      <p:sp>
        <p:nvSpPr>
          <p:cNvPr id="11267" name="Content Placeholder 2">
            <a:extLst>
              <a:ext uri="{FF2B5EF4-FFF2-40B4-BE49-F238E27FC236}">
                <a16:creationId xmlns:a16="http://schemas.microsoft.com/office/drawing/2014/main" id="{284B978D-E1C8-4A0B-8FCA-44E60421BD97}"/>
              </a:ext>
            </a:extLst>
          </p:cNvPr>
          <p:cNvSpPr>
            <a:spLocks noGrp="1"/>
          </p:cNvSpPr>
          <p:nvPr>
            <p:ph idx="1"/>
          </p:nvPr>
        </p:nvSpPr>
        <p:spPr>
          <a:xfrm>
            <a:off x="1981200" y="1628776"/>
            <a:ext cx="8229600" cy="5014913"/>
          </a:xfrm>
        </p:spPr>
        <p:txBody>
          <a:bodyPr/>
          <a:lstStyle/>
          <a:p>
            <a:pPr eaLnBrk="1" hangingPunct="1"/>
            <a:r>
              <a:rPr lang="ro-RO" altLang="ro-RO" sz="1800"/>
              <a:t>Violetul de gentiana coloreaza in violet toate celulele bacteriene, fixându-se pe componentele citoplasmatice.</a:t>
            </a:r>
          </a:p>
          <a:p>
            <a:pPr eaLnBrk="1" hangingPunct="1"/>
            <a:r>
              <a:rPr lang="ro-RO" altLang="ro-RO" sz="1800"/>
              <a:t>Lugolul permite fixarea colorantului in celulă</a:t>
            </a:r>
          </a:p>
          <a:p>
            <a:pPr eaLnBrk="1" hangingPunct="1"/>
            <a:r>
              <a:rPr lang="ro-RO" altLang="ro-RO" sz="1800"/>
              <a:t>Decolorantul alcool-acetona va decolora bacteriile Gram negative, care au un perete sarac in peptidoglicani, care lasa sa treaca decolorantul ce contine alcool (molecula lipofila). Acesta va decolora citoplasma, eliminand violetul de gentiana.</a:t>
            </a:r>
          </a:p>
          <a:p>
            <a:pPr eaLnBrk="1" hangingPunct="1"/>
            <a:r>
              <a:rPr lang="ro-RO" altLang="ro-RO" sz="1800"/>
              <a:t>Dimpotriva, in cazul bacteriilor Gram pozitive, peretele este impermeabil pentru alcool, deoarece contine un strat dens de peptodoglicani. Aceste bacterii vor rămâne colorate în violet</a:t>
            </a:r>
          </a:p>
          <a:p>
            <a:pPr eaLnBrk="1" hangingPunct="1"/>
            <a:r>
              <a:rPr lang="ro-RO" altLang="ro-RO" sz="1800"/>
              <a:t>Contra-coloraţia cu fuxină va colora în roşu bacteriile Gram negative decolorate în etapa anterioară. Fuxina nu are efect asupra bacteriilor Gram pozitive care rămân colorate în violet</a:t>
            </a:r>
          </a:p>
          <a:p>
            <a:pPr eaLnBrk="1" hangingPunct="1"/>
            <a:endParaRPr lang="ro-RO" altLang="ro-RO" sz="1800"/>
          </a:p>
          <a:p>
            <a:pPr eaLnBrk="1" hangingPunct="1"/>
            <a:endParaRPr lang="ro-RO" altLang="ro-RO" sz="1800"/>
          </a:p>
          <a:p>
            <a:pPr eaLnBrk="1" hangingPunct="1"/>
            <a:endParaRPr lang="ro-RO" altLang="ro-RO"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8C781A8-DB38-4324-AFDB-84E8ED96EAD3}"/>
              </a:ext>
            </a:extLst>
          </p:cNvPr>
          <p:cNvSpPr>
            <a:spLocks noGrp="1"/>
          </p:cNvSpPr>
          <p:nvPr>
            <p:ph type="title"/>
          </p:nvPr>
        </p:nvSpPr>
        <p:spPr>
          <a:xfrm>
            <a:off x="1981200" y="1"/>
            <a:ext cx="8229600" cy="1071563"/>
          </a:xfrm>
        </p:spPr>
        <p:txBody>
          <a:bodyPr/>
          <a:lstStyle/>
          <a:p>
            <a:pPr eaLnBrk="1" hangingPunct="1"/>
            <a:r>
              <a:rPr lang="ro-RO" altLang="ro-RO"/>
              <a:t>Coloraţia Gram</a:t>
            </a:r>
            <a:endParaRPr lang="en-US" altLang="ro-RO"/>
          </a:p>
        </p:txBody>
      </p:sp>
      <p:pic>
        <p:nvPicPr>
          <p:cNvPr id="13315" name="Picture 2">
            <a:extLst>
              <a:ext uri="{FF2B5EF4-FFF2-40B4-BE49-F238E27FC236}">
                <a16:creationId xmlns:a16="http://schemas.microsoft.com/office/drawing/2014/main" id="{1798D199-DF44-4DBB-9600-5F03F02F19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1188" y="1714501"/>
            <a:ext cx="3471862" cy="4214813"/>
          </a:xfrm>
        </p:spPr>
      </p:pic>
      <p:pic>
        <p:nvPicPr>
          <p:cNvPr id="13316" name="Picture 3">
            <a:extLst>
              <a:ext uri="{FF2B5EF4-FFF2-40B4-BE49-F238E27FC236}">
                <a16:creationId xmlns:a16="http://schemas.microsoft.com/office/drawing/2014/main" id="{1D93EB3B-0BD9-4A57-9F4D-967CFD16C6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4" y="1714500"/>
            <a:ext cx="378618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2E1D970-0174-4A68-A2F1-14C7A8005A26}"/>
              </a:ext>
            </a:extLst>
          </p:cNvPr>
          <p:cNvSpPr>
            <a:spLocks noGrp="1"/>
          </p:cNvSpPr>
          <p:nvPr>
            <p:ph type="title"/>
          </p:nvPr>
        </p:nvSpPr>
        <p:spPr/>
        <p:txBody>
          <a:bodyPr>
            <a:normAutofit/>
          </a:bodyPr>
          <a:lstStyle/>
          <a:p>
            <a:r>
              <a:rPr lang="ro-RO" dirty="0"/>
              <a:t>Prepararea SLIDE MICROSCOPIC</a:t>
            </a:r>
          </a:p>
        </p:txBody>
      </p:sp>
      <p:pic>
        <p:nvPicPr>
          <p:cNvPr id="4" name="Media online 3" title="How to Prepare a Slide for Staining when using Bacteria from an Agar Culture">
            <a:hlinkClick r:id="" action="ppaction://media"/>
            <a:extLst>
              <a:ext uri="{FF2B5EF4-FFF2-40B4-BE49-F238E27FC236}">
                <a16:creationId xmlns:a16="http://schemas.microsoft.com/office/drawing/2014/main" id="{95FBAFE4-70FA-47C9-8A95-FA83AA20EB14}"/>
              </a:ext>
            </a:extLst>
          </p:cNvPr>
          <p:cNvPicPr>
            <a:picLocks noRot="1" noChangeAspect="1"/>
          </p:cNvPicPr>
          <p:nvPr>
            <a:videoFile r:link="rId1"/>
          </p:nvPr>
        </p:nvPicPr>
        <p:blipFill>
          <a:blip r:embed="rId3"/>
          <a:stretch>
            <a:fillRect/>
          </a:stretch>
        </p:blipFill>
        <p:spPr>
          <a:xfrm>
            <a:off x="831574" y="1873526"/>
            <a:ext cx="8600661" cy="4837872"/>
          </a:xfrm>
          <a:prstGeom prst="rect">
            <a:avLst/>
          </a:prstGeom>
        </p:spPr>
      </p:pic>
    </p:spTree>
    <p:extLst>
      <p:ext uri="{BB962C8B-B14F-4D97-AF65-F5344CB8AC3E}">
        <p14:creationId xmlns:p14="http://schemas.microsoft.com/office/powerpoint/2010/main" val="8613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FDA6F-4A00-4344-B9F4-59F533DBE1F1}"/>
              </a:ext>
            </a:extLst>
          </p:cNvPr>
          <p:cNvSpPr>
            <a:spLocks noGrp="1"/>
          </p:cNvSpPr>
          <p:nvPr>
            <p:ph type="title"/>
          </p:nvPr>
        </p:nvSpPr>
        <p:spPr>
          <a:xfrm>
            <a:off x="964788" y="804333"/>
            <a:ext cx="3391900" cy="5249334"/>
          </a:xfrm>
        </p:spPr>
        <p:txBody>
          <a:bodyPr>
            <a:normAutofit/>
          </a:bodyPr>
          <a:lstStyle/>
          <a:p>
            <a:pPr algn="r"/>
            <a:r>
              <a:rPr lang="ro-RO" dirty="0">
                <a:solidFill>
                  <a:srgbClr val="FFFFFF"/>
                </a:solidFill>
              </a:rPr>
              <a:t>Organizarea laboratorului de microbiologie</a:t>
            </a:r>
            <a:endParaRPr lang="en-US" dirty="0">
              <a:solidFill>
                <a:srgbClr val="FFFFFF"/>
              </a:solidFill>
            </a:endParaRPr>
          </a:p>
        </p:txBody>
      </p:sp>
      <p:pic>
        <p:nvPicPr>
          <p:cNvPr id="6" name="Online Media 5" title="Overview of a medical microbiology laboratory">
            <a:hlinkClick r:id="" action="ppaction://media"/>
            <a:extLst>
              <a:ext uri="{FF2B5EF4-FFF2-40B4-BE49-F238E27FC236}">
                <a16:creationId xmlns:a16="http://schemas.microsoft.com/office/drawing/2014/main" id="{72A61B6A-9080-4A26-8298-D983C420824C}"/>
              </a:ext>
            </a:extLst>
          </p:cNvPr>
          <p:cNvPicPr>
            <a:picLocks noGrp="1" noRot="1" noChangeAspect="1"/>
          </p:cNvPicPr>
          <p:nvPr>
            <p:ph idx="1"/>
            <a:videoFile r:link="rId1"/>
          </p:nvPr>
        </p:nvPicPr>
        <p:blipFill>
          <a:blip r:embed="rId3"/>
          <a:stretch>
            <a:fillRect/>
          </a:stretch>
        </p:blipFill>
        <p:spPr>
          <a:xfrm>
            <a:off x="4859338" y="1470025"/>
            <a:ext cx="7051675" cy="3967163"/>
          </a:xfrm>
          <a:prstGeom prst="rect">
            <a:avLst/>
          </a:prstGeom>
        </p:spPr>
      </p:pic>
    </p:spTree>
    <p:extLst>
      <p:ext uri="{BB962C8B-B14F-4D97-AF65-F5344CB8AC3E}">
        <p14:creationId xmlns:p14="http://schemas.microsoft.com/office/powerpoint/2010/main" val="24050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2E1D970-0174-4A68-A2F1-14C7A8005A26}"/>
              </a:ext>
            </a:extLst>
          </p:cNvPr>
          <p:cNvSpPr>
            <a:spLocks noGrp="1"/>
          </p:cNvSpPr>
          <p:nvPr>
            <p:ph type="title"/>
          </p:nvPr>
        </p:nvSpPr>
        <p:spPr/>
        <p:txBody>
          <a:bodyPr>
            <a:normAutofit/>
          </a:bodyPr>
          <a:lstStyle/>
          <a:p>
            <a:r>
              <a:rPr lang="ro-RO" dirty="0" err="1"/>
              <a:t>Coloratia</a:t>
            </a:r>
            <a:r>
              <a:rPr lang="ro-RO" dirty="0"/>
              <a:t> Gram</a:t>
            </a:r>
            <a:br>
              <a:rPr lang="ro-RO" dirty="0"/>
            </a:br>
            <a:endParaRPr lang="ro-RO" dirty="0"/>
          </a:p>
        </p:txBody>
      </p:sp>
      <p:pic>
        <p:nvPicPr>
          <p:cNvPr id="4" name="Media online 3" title="Gram Staining - Amrita University">
            <a:hlinkClick r:id="" action="ppaction://media"/>
            <a:extLst>
              <a:ext uri="{FF2B5EF4-FFF2-40B4-BE49-F238E27FC236}">
                <a16:creationId xmlns:a16="http://schemas.microsoft.com/office/drawing/2014/main" id="{508C346B-FACB-4BB6-85A2-E73EF19D2402}"/>
              </a:ext>
            </a:extLst>
          </p:cNvPr>
          <p:cNvPicPr>
            <a:picLocks noRot="1" noChangeAspect="1"/>
          </p:cNvPicPr>
          <p:nvPr>
            <a:videoFile r:link="rId1"/>
          </p:nvPr>
        </p:nvPicPr>
        <p:blipFill>
          <a:blip r:embed="rId3"/>
          <a:stretch>
            <a:fillRect/>
          </a:stretch>
        </p:blipFill>
        <p:spPr>
          <a:xfrm>
            <a:off x="1568925" y="1803952"/>
            <a:ext cx="8630478" cy="4854644"/>
          </a:xfrm>
          <a:prstGeom prst="rect">
            <a:avLst/>
          </a:prstGeom>
        </p:spPr>
      </p:pic>
    </p:spTree>
    <p:extLst>
      <p:ext uri="{BB962C8B-B14F-4D97-AF65-F5344CB8AC3E}">
        <p14:creationId xmlns:p14="http://schemas.microsoft.com/office/powerpoint/2010/main" val="202645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4CD1AC8-D713-463A-B509-10FF7C01A2F0}"/>
              </a:ext>
            </a:extLst>
          </p:cNvPr>
          <p:cNvSpPr>
            <a:spLocks noGrp="1"/>
          </p:cNvSpPr>
          <p:nvPr>
            <p:ph type="title"/>
          </p:nvPr>
        </p:nvSpPr>
        <p:spPr>
          <a:xfrm>
            <a:off x="1981200" y="1"/>
            <a:ext cx="8229600" cy="1071563"/>
          </a:xfrm>
        </p:spPr>
        <p:txBody>
          <a:bodyPr/>
          <a:lstStyle/>
          <a:p>
            <a:pPr eaLnBrk="1" hangingPunct="1"/>
            <a:r>
              <a:rPr lang="ro-RO" altLang="ro-RO"/>
              <a:t>Examinare microscopica</a:t>
            </a:r>
            <a:endParaRPr lang="en-US" altLang="ro-RO"/>
          </a:p>
        </p:txBody>
      </p:sp>
      <p:pic>
        <p:nvPicPr>
          <p:cNvPr id="15363" name="Picture 2">
            <a:extLst>
              <a:ext uri="{FF2B5EF4-FFF2-40B4-BE49-F238E27FC236}">
                <a16:creationId xmlns:a16="http://schemas.microsoft.com/office/drawing/2014/main" id="{EA5961D8-73C8-4F52-A2BB-14B63C4D8F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68650" y="4292600"/>
            <a:ext cx="2286000" cy="1714500"/>
          </a:xfrm>
        </p:spPr>
      </p:pic>
      <p:pic>
        <p:nvPicPr>
          <p:cNvPr id="15364" name="Picture 3">
            <a:extLst>
              <a:ext uri="{FF2B5EF4-FFF2-40B4-BE49-F238E27FC236}">
                <a16:creationId xmlns:a16="http://schemas.microsoft.com/office/drawing/2014/main" id="{4059556E-D045-45ED-BE0C-0CCBE1D55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4292600"/>
            <a:ext cx="22860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A82E101-CB48-41FF-B9C2-B4AF20B0F8E9}"/>
              </a:ext>
            </a:extLst>
          </p:cNvPr>
          <p:cNvSpPr/>
          <p:nvPr/>
        </p:nvSpPr>
        <p:spPr>
          <a:xfrm>
            <a:off x="6240463" y="6078539"/>
            <a:ext cx="2500312"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1600" dirty="0"/>
              <a:t>Bacili Subtilis Gram +</a:t>
            </a:r>
            <a:endParaRPr lang="en-US" sz="1600" dirty="0"/>
          </a:p>
        </p:txBody>
      </p:sp>
      <p:sp>
        <p:nvSpPr>
          <p:cNvPr id="7" name="Rectangle 6">
            <a:extLst>
              <a:ext uri="{FF2B5EF4-FFF2-40B4-BE49-F238E27FC236}">
                <a16:creationId xmlns:a16="http://schemas.microsoft.com/office/drawing/2014/main" id="{C5278EDF-6269-4045-A2BA-23E4ECAA56EA}"/>
              </a:ext>
            </a:extLst>
          </p:cNvPr>
          <p:cNvSpPr/>
          <p:nvPr/>
        </p:nvSpPr>
        <p:spPr>
          <a:xfrm>
            <a:off x="3097214" y="6007101"/>
            <a:ext cx="2428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sz="1400" dirty="0"/>
              <a:t>Escherichia coli Gram -</a:t>
            </a:r>
            <a:endParaRPr lang="en-US" sz="1400" dirty="0"/>
          </a:p>
        </p:txBody>
      </p:sp>
      <p:pic>
        <p:nvPicPr>
          <p:cNvPr id="15367" name="Picture 4">
            <a:extLst>
              <a:ext uri="{FF2B5EF4-FFF2-40B4-BE49-F238E27FC236}">
                <a16:creationId xmlns:a16="http://schemas.microsoft.com/office/drawing/2014/main" id="{57FE6B28-154D-4FFD-9CAF-E104B0823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3101" y="847726"/>
            <a:ext cx="5972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a:extLst>
              <a:ext uri="{FF2B5EF4-FFF2-40B4-BE49-F238E27FC236}">
                <a16:creationId xmlns:a16="http://schemas.microsoft.com/office/drawing/2014/main" id="{6F246A5F-F6A0-474C-B2B6-1CEAA9AB2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26" y="836613"/>
            <a:ext cx="221456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a:extLst>
              <a:ext uri="{FF2B5EF4-FFF2-40B4-BE49-F238E27FC236}">
                <a16:creationId xmlns:a16="http://schemas.microsoft.com/office/drawing/2014/main" id="{5F2F1A4D-F22C-45D2-88CF-1BCC72FEB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750" y="2492376"/>
            <a:ext cx="51435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9">
            <a:extLst>
              <a:ext uri="{FF2B5EF4-FFF2-40B4-BE49-F238E27FC236}">
                <a16:creationId xmlns:a16="http://schemas.microsoft.com/office/drawing/2014/main" id="{7D4233DF-EE02-4AAB-9A63-E13F86767F87}"/>
              </a:ext>
            </a:extLst>
          </p:cNvPr>
          <p:cNvSpPr txBox="1">
            <a:spLocks noChangeArrowheads="1"/>
          </p:cNvSpPr>
          <p:nvPr/>
        </p:nvSpPr>
        <p:spPr bwMode="auto">
          <a:xfrm>
            <a:off x="3648076" y="1844675"/>
            <a:ext cx="244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ro-RO" altLang="ro-RO" sz="1800"/>
              <a:t>Coci Gram pozitivi</a:t>
            </a:r>
          </a:p>
        </p:txBody>
      </p:sp>
      <p:sp>
        <p:nvSpPr>
          <p:cNvPr id="15371" name="TextBox 10">
            <a:extLst>
              <a:ext uri="{FF2B5EF4-FFF2-40B4-BE49-F238E27FC236}">
                <a16:creationId xmlns:a16="http://schemas.microsoft.com/office/drawing/2014/main" id="{D364F99A-AE3D-433D-A381-A33391310DA1}"/>
              </a:ext>
            </a:extLst>
          </p:cNvPr>
          <p:cNvSpPr txBox="1">
            <a:spLocks noChangeArrowheads="1"/>
          </p:cNvSpPr>
          <p:nvPr/>
        </p:nvSpPr>
        <p:spPr bwMode="auto">
          <a:xfrm>
            <a:off x="3432176" y="3573463"/>
            <a:ext cx="244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ro-RO" altLang="ro-RO" sz="1800"/>
              <a:t>Coci Gram negativi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A132911-B2E3-47FC-AED1-54695CC8A882}"/>
              </a:ext>
            </a:extLst>
          </p:cNvPr>
          <p:cNvSpPr>
            <a:spLocks noGrp="1"/>
          </p:cNvSpPr>
          <p:nvPr>
            <p:ph type="title"/>
          </p:nvPr>
        </p:nvSpPr>
        <p:spPr>
          <a:xfrm>
            <a:off x="1981200" y="1"/>
            <a:ext cx="8229600" cy="1071563"/>
          </a:xfrm>
        </p:spPr>
        <p:txBody>
          <a:bodyPr/>
          <a:lstStyle/>
          <a:p>
            <a:pPr eaLnBrk="1" hangingPunct="1"/>
            <a:r>
              <a:rPr lang="ro-RO" altLang="ro-RO"/>
              <a:t>Timpii coloraţiei Ziehl Neelsen</a:t>
            </a:r>
            <a:endParaRPr lang="en-US" altLang="ro-RO"/>
          </a:p>
        </p:txBody>
      </p:sp>
      <p:sp>
        <p:nvSpPr>
          <p:cNvPr id="3" name="Content Placeholder 2">
            <a:extLst>
              <a:ext uri="{FF2B5EF4-FFF2-40B4-BE49-F238E27FC236}">
                <a16:creationId xmlns:a16="http://schemas.microsoft.com/office/drawing/2014/main" id="{673B3F16-715C-4794-A3D9-910835B56CDE}"/>
              </a:ext>
            </a:extLst>
          </p:cNvPr>
          <p:cNvSpPr>
            <a:spLocks noGrp="1"/>
          </p:cNvSpPr>
          <p:nvPr>
            <p:ph idx="1"/>
          </p:nvPr>
        </p:nvSpPr>
        <p:spPr>
          <a:xfrm>
            <a:off x="1981200" y="1071563"/>
            <a:ext cx="8229600" cy="5237162"/>
          </a:xfrm>
        </p:spPr>
        <p:txBody>
          <a:bodyPr>
            <a:normAutofit/>
          </a:bodyPr>
          <a:lstStyle/>
          <a:p>
            <a:pPr eaLnBrk="1" hangingPunct="1">
              <a:lnSpc>
                <a:spcPct val="80000"/>
              </a:lnSpc>
            </a:pPr>
            <a:endParaRPr lang="ro-RO" altLang="ro-RO" sz="1900"/>
          </a:p>
          <a:p>
            <a:pPr eaLnBrk="1" hangingPunct="1">
              <a:lnSpc>
                <a:spcPct val="80000"/>
              </a:lnSpc>
            </a:pPr>
            <a:endParaRPr lang="ro-RO" altLang="ro-RO" sz="1900"/>
          </a:p>
          <a:p>
            <a:pPr eaLnBrk="1" hangingPunct="1">
              <a:lnSpc>
                <a:spcPct val="80000"/>
              </a:lnSpc>
            </a:pPr>
            <a:r>
              <a:rPr lang="en-US" altLang="ro-RO" sz="1900"/>
              <a:t>1. </a:t>
            </a:r>
            <a:r>
              <a:rPr lang="ro-RO" altLang="ro-RO" sz="1900"/>
              <a:t>După fixarea frotiului la flacără se acoperă lama cu fuxină concentrată (fuxină bazică Ziehl) timp de 10 minute, lama încălzindu-se de 3-4 ori până la emisia de vapori (fără ca soluţia să fiarbă). Încălzirea se face trecând lama pe deasupra unui bec Bunsen sau a unui tampon cu vată înmuiat în alcool.</a:t>
            </a:r>
          </a:p>
          <a:p>
            <a:pPr eaLnBrk="1" hangingPunct="1">
              <a:lnSpc>
                <a:spcPct val="80000"/>
              </a:lnSpc>
            </a:pPr>
            <a:r>
              <a:rPr lang="ro-RO" altLang="ro-RO" sz="1900"/>
              <a:t>2. Spălare cu apă de robinet în jet slab</a:t>
            </a:r>
          </a:p>
          <a:p>
            <a:pPr eaLnBrk="1" hangingPunct="1">
              <a:lnSpc>
                <a:spcPct val="80000"/>
              </a:lnSpc>
            </a:pPr>
            <a:r>
              <a:rPr lang="ro-RO" altLang="ro-RO" sz="1900"/>
              <a:t>3. Decolorare cu un amestec de alcool (o parte) şi soluţie de acid clorhidric (o parte) până la nuanţa cenuşie a frotiului sau nuanţa roz a decolorantului.</a:t>
            </a:r>
          </a:p>
          <a:p>
            <a:pPr eaLnBrk="1" hangingPunct="1">
              <a:lnSpc>
                <a:spcPct val="80000"/>
              </a:lnSpc>
            </a:pPr>
            <a:r>
              <a:rPr lang="ro-RO" altLang="ro-RO" sz="1900"/>
              <a:t>4. Spălare cu apă de robinet</a:t>
            </a:r>
          </a:p>
          <a:p>
            <a:pPr eaLnBrk="1" hangingPunct="1">
              <a:lnSpc>
                <a:spcPct val="80000"/>
              </a:lnSpc>
            </a:pPr>
            <a:r>
              <a:rPr lang="ro-RO" altLang="ro-RO" sz="1900"/>
              <a:t>5</a:t>
            </a:r>
            <a:r>
              <a:rPr lang="en-US" altLang="ro-RO" sz="1900"/>
              <a:t>. </a:t>
            </a:r>
            <a:r>
              <a:rPr lang="ro-RO" altLang="ro-RO" sz="1900"/>
              <a:t>Recolorare cu albastru de metilen 1% timp de 1 minut </a:t>
            </a:r>
          </a:p>
          <a:p>
            <a:pPr eaLnBrk="1" hangingPunct="1">
              <a:lnSpc>
                <a:spcPct val="80000"/>
              </a:lnSpc>
            </a:pPr>
            <a:r>
              <a:rPr lang="ro-RO" altLang="ro-RO" sz="1900"/>
              <a:t>6. Spălare cu apă de robinet</a:t>
            </a:r>
          </a:p>
          <a:p>
            <a:pPr eaLnBrk="1" hangingPunct="1">
              <a:lnSpc>
                <a:spcPct val="80000"/>
              </a:lnSpc>
            </a:pPr>
            <a:r>
              <a:rPr lang="ro-RO" altLang="ro-RO" sz="1900"/>
              <a:t>7. Uscare şi examinare cu obiectiv umed (imersie)</a:t>
            </a:r>
          </a:p>
          <a:p>
            <a:pPr eaLnBrk="1" hangingPunct="1">
              <a:lnSpc>
                <a:spcPct val="80000"/>
              </a:lnSpc>
            </a:pPr>
            <a:endParaRPr lang="ro-RO" altLang="ro-RO" sz="1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7FF94E3-556F-4EC3-8FE9-7950C39BF250}"/>
              </a:ext>
            </a:extLst>
          </p:cNvPr>
          <p:cNvSpPr>
            <a:spLocks noGrp="1"/>
          </p:cNvSpPr>
          <p:nvPr>
            <p:ph type="title"/>
          </p:nvPr>
        </p:nvSpPr>
        <p:spPr>
          <a:xfrm>
            <a:off x="1981200" y="1"/>
            <a:ext cx="8229600" cy="1071563"/>
          </a:xfrm>
        </p:spPr>
        <p:txBody>
          <a:bodyPr/>
          <a:lstStyle/>
          <a:p>
            <a:pPr eaLnBrk="1" hangingPunct="1"/>
            <a:r>
              <a:rPr lang="ro-RO" altLang="ro-RO"/>
              <a:t>Coloraţia Ziehl-Neelsen</a:t>
            </a:r>
          </a:p>
        </p:txBody>
      </p:sp>
      <p:sp>
        <p:nvSpPr>
          <p:cNvPr id="19459" name="Content Placeholder 2">
            <a:extLst>
              <a:ext uri="{FF2B5EF4-FFF2-40B4-BE49-F238E27FC236}">
                <a16:creationId xmlns:a16="http://schemas.microsoft.com/office/drawing/2014/main" id="{5C7AFF41-F0A3-4CB3-BDC8-14D302154824}"/>
              </a:ext>
            </a:extLst>
          </p:cNvPr>
          <p:cNvSpPr>
            <a:spLocks noGrp="1"/>
          </p:cNvSpPr>
          <p:nvPr>
            <p:ph idx="1"/>
          </p:nvPr>
        </p:nvSpPr>
        <p:spPr>
          <a:xfrm>
            <a:off x="1981200" y="1071564"/>
            <a:ext cx="8229600" cy="5572125"/>
          </a:xfrm>
        </p:spPr>
        <p:txBody>
          <a:bodyPr/>
          <a:lstStyle/>
          <a:p>
            <a:pPr eaLnBrk="1" hangingPunct="1">
              <a:buFont typeface="Arial" panose="020B0604020202020204" pitchFamily="34" charset="0"/>
              <a:buNone/>
            </a:pPr>
            <a:r>
              <a:rPr lang="ro-RO" altLang="ro-RO" sz="2400" b="1"/>
              <a:t>UTILIZARE</a:t>
            </a:r>
          </a:p>
          <a:p>
            <a:pPr eaLnBrk="1" hangingPunct="1">
              <a:buFont typeface="Arial" panose="020B0604020202020204" pitchFamily="34" charset="0"/>
              <a:buNone/>
            </a:pPr>
            <a:endParaRPr lang="ro-RO" altLang="ro-RO" sz="2400" b="1"/>
          </a:p>
          <a:p>
            <a:pPr eaLnBrk="1" hangingPunct="1"/>
            <a:r>
              <a:rPr lang="ro-RO" altLang="ro-RO" sz="2400"/>
              <a:t>Diagnosticul precoce al infecţiilor cu micobacterii</a:t>
            </a:r>
          </a:p>
          <a:p>
            <a:pPr eaLnBrk="1" hangingPunct="1"/>
            <a:r>
              <a:rPr lang="ro-RO" altLang="ro-RO" sz="2400"/>
              <a:t>Confirmarea alcool-acidorezistenţei bacteriilor izolate</a:t>
            </a:r>
          </a:p>
          <a:p>
            <a:pPr eaLnBrk="1" hangingPunct="1"/>
            <a:r>
              <a:rPr lang="ro-RO" altLang="ro-RO" sz="2400"/>
              <a:t>Monitorizarea evoluţiei pacienţilor supuşi terapiei antimicobacteriene</a:t>
            </a:r>
          </a:p>
          <a:p>
            <a:pPr eaLnBrk="1" hangingPunct="1"/>
            <a:r>
              <a:rPr lang="ro-RO" altLang="ro-RO" sz="2400"/>
              <a:t>Poate indica efectuarea altor teste – cultură şi antibiogramă</a:t>
            </a:r>
          </a:p>
          <a:p>
            <a:pPr eaLnBrk="1" hangingPunct="1"/>
            <a:endParaRPr lang="en-US" altLang="ro-RO" sz="2400"/>
          </a:p>
          <a:p>
            <a:pPr eaLnBrk="1" hangingPunct="1"/>
            <a:endParaRPr lang="ro-RO" altLang="ro-RO"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91064E8-D655-446A-8FD7-DACFADF9FDCB}"/>
              </a:ext>
            </a:extLst>
          </p:cNvPr>
          <p:cNvSpPr>
            <a:spLocks noGrp="1"/>
          </p:cNvSpPr>
          <p:nvPr>
            <p:ph type="title"/>
          </p:nvPr>
        </p:nvSpPr>
        <p:spPr>
          <a:xfrm>
            <a:off x="1981200" y="1"/>
            <a:ext cx="8229600" cy="1071563"/>
          </a:xfrm>
        </p:spPr>
        <p:txBody>
          <a:bodyPr/>
          <a:lstStyle/>
          <a:p>
            <a:pPr eaLnBrk="1" hangingPunct="1"/>
            <a:r>
              <a:rPr lang="ro-RO" altLang="ro-RO"/>
              <a:t>Metoda de colorare ZN</a:t>
            </a:r>
            <a:endParaRPr lang="en-US" altLang="ro-RO"/>
          </a:p>
        </p:txBody>
      </p:sp>
      <p:pic>
        <p:nvPicPr>
          <p:cNvPr id="21507" name="Picture 2">
            <a:extLst>
              <a:ext uri="{FF2B5EF4-FFF2-40B4-BE49-F238E27FC236}">
                <a16:creationId xmlns:a16="http://schemas.microsoft.com/office/drawing/2014/main" id="{74D8CE37-388B-40E3-A265-DE5FE38874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81313" y="2005014"/>
            <a:ext cx="6286500" cy="4352925"/>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C358FAD-917F-48AA-BADF-178E78ED91B4}"/>
              </a:ext>
            </a:extLst>
          </p:cNvPr>
          <p:cNvSpPr>
            <a:spLocks noGrp="1"/>
          </p:cNvSpPr>
          <p:nvPr>
            <p:ph type="title"/>
          </p:nvPr>
        </p:nvSpPr>
        <p:spPr/>
        <p:txBody>
          <a:bodyPr/>
          <a:lstStyle/>
          <a:p>
            <a:r>
              <a:rPr lang="ro-RO" dirty="0" err="1"/>
              <a:t>Coloratia</a:t>
            </a:r>
            <a:r>
              <a:rPr lang="ro-RO" dirty="0"/>
              <a:t> </a:t>
            </a:r>
            <a:r>
              <a:rPr lang="ro-RO" dirty="0" err="1"/>
              <a:t>Ziehl-Neelsen</a:t>
            </a:r>
            <a:endParaRPr lang="ro-RO" dirty="0"/>
          </a:p>
        </p:txBody>
      </p:sp>
      <p:pic>
        <p:nvPicPr>
          <p:cNvPr id="5" name="Media online 4" title="Acid Fast Stain-Lab 10">
            <a:hlinkClick r:id="" action="ppaction://media"/>
            <a:extLst>
              <a:ext uri="{FF2B5EF4-FFF2-40B4-BE49-F238E27FC236}">
                <a16:creationId xmlns:a16="http://schemas.microsoft.com/office/drawing/2014/main" id="{3D9F8D20-2D50-40E1-A48F-F30CE462FCFA}"/>
              </a:ext>
            </a:extLst>
          </p:cNvPr>
          <p:cNvPicPr>
            <a:picLocks noRot="1" noChangeAspect="1"/>
          </p:cNvPicPr>
          <p:nvPr>
            <a:videoFile r:link="rId1"/>
          </p:nvPr>
        </p:nvPicPr>
        <p:blipFill>
          <a:blip r:embed="rId3"/>
          <a:stretch>
            <a:fillRect/>
          </a:stretch>
        </p:blipFill>
        <p:spPr>
          <a:xfrm>
            <a:off x="2594942" y="1695262"/>
            <a:ext cx="6499363" cy="4870982"/>
          </a:xfrm>
          <a:prstGeom prst="rect">
            <a:avLst/>
          </a:prstGeom>
        </p:spPr>
      </p:pic>
    </p:spTree>
    <p:extLst>
      <p:ext uri="{BB962C8B-B14F-4D97-AF65-F5344CB8AC3E}">
        <p14:creationId xmlns:p14="http://schemas.microsoft.com/office/powerpoint/2010/main" val="7638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0281930-7B4E-4F32-A41A-1C7D2BF959B2}"/>
              </a:ext>
            </a:extLst>
          </p:cNvPr>
          <p:cNvSpPr>
            <a:spLocks noGrp="1"/>
          </p:cNvSpPr>
          <p:nvPr>
            <p:ph type="title"/>
          </p:nvPr>
        </p:nvSpPr>
        <p:spPr>
          <a:xfrm>
            <a:off x="1981200" y="1"/>
            <a:ext cx="8229600" cy="1071563"/>
          </a:xfrm>
        </p:spPr>
        <p:txBody>
          <a:bodyPr/>
          <a:lstStyle/>
          <a:p>
            <a:pPr eaLnBrk="1" hangingPunct="1"/>
            <a:r>
              <a:rPr lang="ro-RO" altLang="ro-RO"/>
              <a:t>Examinare microscopica</a:t>
            </a:r>
            <a:endParaRPr lang="en-US" altLang="ro-RO"/>
          </a:p>
        </p:txBody>
      </p:sp>
      <p:pic>
        <p:nvPicPr>
          <p:cNvPr id="23555" name="Picture 2">
            <a:extLst>
              <a:ext uri="{FF2B5EF4-FFF2-40B4-BE49-F238E27FC236}">
                <a16:creationId xmlns:a16="http://schemas.microsoft.com/office/drawing/2014/main" id="{2376C431-6130-4441-9769-64835AA4FB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52625" y="1500189"/>
            <a:ext cx="2547938" cy="2390775"/>
          </a:xfrm>
        </p:spPr>
      </p:pic>
      <p:sp>
        <p:nvSpPr>
          <p:cNvPr id="5" name="Rectangle 4">
            <a:extLst>
              <a:ext uri="{FF2B5EF4-FFF2-40B4-BE49-F238E27FC236}">
                <a16:creationId xmlns:a16="http://schemas.microsoft.com/office/drawing/2014/main" id="{BB259A43-27CD-4ABF-8114-2CAAC7C5B14E}"/>
              </a:ext>
            </a:extLst>
          </p:cNvPr>
          <p:cNvSpPr/>
          <p:nvPr/>
        </p:nvSpPr>
        <p:spPr>
          <a:xfrm>
            <a:off x="3952876" y="6357938"/>
            <a:ext cx="4786313"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o-RO" dirty="0"/>
              <a:t>Bacilii Koch-coloratia Ziehl Neelsen</a:t>
            </a:r>
            <a:endParaRPr lang="en-US" dirty="0"/>
          </a:p>
        </p:txBody>
      </p:sp>
      <p:pic>
        <p:nvPicPr>
          <p:cNvPr id="23557" name="Picture 3">
            <a:extLst>
              <a:ext uri="{FF2B5EF4-FFF2-40B4-BE49-F238E27FC236}">
                <a16:creationId xmlns:a16="http://schemas.microsoft.com/office/drawing/2014/main" id="{5A1AE18B-C353-45F3-83A0-F59258E7F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1" y="1428751"/>
            <a:ext cx="28987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6">
            <a:extLst>
              <a:ext uri="{FF2B5EF4-FFF2-40B4-BE49-F238E27FC236}">
                <a16:creationId xmlns:a16="http://schemas.microsoft.com/office/drawing/2014/main" id="{2B67B042-4915-4A5A-8728-329C3BF776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939" y="4000501"/>
            <a:ext cx="286543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45" name="Group 41">
            <a:extLst>
              <a:ext uri="{FF2B5EF4-FFF2-40B4-BE49-F238E27FC236}">
                <a16:creationId xmlns:a16="http://schemas.microsoft.com/office/drawing/2014/main" id="{0482C0D7-55CB-4A49-80D3-855AD69C1192}"/>
              </a:ext>
            </a:extLst>
          </p:cNvPr>
          <p:cNvGraphicFramePr>
            <a:graphicFrameLocks noGrp="1"/>
          </p:cNvGraphicFramePr>
          <p:nvPr>
            <p:ph idx="1"/>
          </p:nvPr>
        </p:nvGraphicFramePr>
        <p:xfrm>
          <a:off x="1981200" y="1600200"/>
          <a:ext cx="8229600" cy="4470400"/>
        </p:xfrm>
        <a:graphic>
          <a:graphicData uri="http://schemas.openxmlformats.org/drawingml/2006/table">
            <a:tbl>
              <a:tblPr/>
              <a:tblGrid>
                <a:gridCol w="1954560">
                  <a:extLst>
                    <a:ext uri="{9D8B030D-6E8A-4147-A177-3AD203B41FA5}">
                      <a16:colId xmlns:a16="http://schemas.microsoft.com/office/drawing/2014/main" val="20000"/>
                    </a:ext>
                  </a:extLst>
                </a:gridCol>
                <a:gridCol w="1337915">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518204">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o-RO" sz="2800" b="0" i="0" u="none" strike="noStrike" cap="none" normalizeH="0" baseline="0" dirty="0">
                          <a:ln>
                            <a:noFill/>
                          </a:ln>
                          <a:solidFill>
                            <a:schemeClr val="tx1"/>
                          </a:solidFill>
                          <a:effectLst/>
                          <a:latin typeface="Arial" pitchFamily="34" charset="0"/>
                        </a:rPr>
                        <a:t>Sisteme/Scara de cuantificare</a:t>
                      </a:r>
                      <a:endParaRPr kumimoji="0" lang="en-US" sz="1800" b="0" i="0" u="none" strike="noStrike" cap="none" normalizeH="0" baseline="0" dirty="0">
                        <a:ln>
                          <a:noFill/>
                        </a:ln>
                        <a:solidFill>
                          <a:schemeClr val="tx1"/>
                        </a:solidFill>
                        <a:effectLst/>
                        <a:latin typeface="Arial" pitchFamily="34"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10000"/>
                  </a:ext>
                </a:extLst>
              </a:tr>
              <a:tr h="12436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N</a:t>
                      </a:r>
                      <a:r>
                        <a:rPr kumimoji="0" lang="ro-RO" sz="1800" b="0" i="0" u="none" strike="noStrike" cap="none" normalizeH="0" baseline="0" dirty="0">
                          <a:ln>
                            <a:noFill/>
                          </a:ln>
                          <a:solidFill>
                            <a:schemeClr val="tx1"/>
                          </a:solidFill>
                          <a:effectLst/>
                          <a:latin typeface="Arial" pitchFamily="34" charset="0"/>
                        </a:rPr>
                        <a:t>r de BAAR per </a:t>
                      </a:r>
                      <a:r>
                        <a:rPr kumimoji="0" lang="ro-RO" sz="1800" b="0" i="0" u="none" strike="noStrike" cap="none" normalizeH="0" baseline="0" dirty="0" err="1">
                          <a:ln>
                            <a:noFill/>
                          </a:ln>
                          <a:solidFill>
                            <a:schemeClr val="tx1"/>
                          </a:solidFill>
                          <a:effectLst/>
                          <a:latin typeface="Arial" pitchFamily="34" charset="0"/>
                        </a:rPr>
                        <a:t>camp</a:t>
                      </a:r>
                      <a:endParaRPr kumimoji="0" lang="en-US" sz="1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rPr>
                        <a:t>Brightf</a:t>
                      </a:r>
                      <a:r>
                        <a:rPr kumimoji="0" lang="en-US" sz="1800" b="0" i="0" u="none" strike="noStrike" cap="none" normalizeH="0" baseline="0" dirty="0">
                          <a:ln>
                            <a:noFill/>
                          </a:ln>
                          <a:solidFill>
                            <a:schemeClr val="tx1"/>
                          </a:solidFill>
                          <a:effectLst/>
                          <a:latin typeface="Arial" pitchFamily="34" charset="0"/>
                        </a:rPr>
                        <a:t>. &amp; IUATLD/WHO Scale (1000x)</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Brightf. &amp; ATS Scale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(1000x)</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Fluor. &amp; IUATLD/WHO Scale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 (200-250x)</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Fluor. &amp; ATS Scale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rPr>
                        <a:t> (200-250x)</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7085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o-RO" sz="1800" b="0" i="0" u="none" strike="noStrike" cap="none" normalizeH="0" baseline="0" dirty="0">
                          <a:ln>
                            <a:noFill/>
                          </a:ln>
                          <a:solidFill>
                            <a:schemeClr val="tx1"/>
                          </a:solidFill>
                          <a:effectLst/>
                          <a:latin typeface="Arial" pitchFamily="34" charset="0"/>
                        </a:rPr>
                        <a:t>Zero</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1-2/300 </a:t>
                      </a:r>
                      <a:r>
                        <a:rPr kumimoji="0" lang="ro-RO" sz="1800" b="0" i="0" u="none" strike="noStrike" cap="none" normalizeH="0" baseline="0" dirty="0" err="1">
                          <a:ln>
                            <a:noFill/>
                          </a:ln>
                          <a:solidFill>
                            <a:schemeClr val="tx1"/>
                          </a:solidFill>
                          <a:effectLst/>
                          <a:latin typeface="Arial" pitchFamily="34" charset="0"/>
                        </a:rPr>
                        <a:t>campuri</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1-9/100 </a:t>
                      </a:r>
                      <a:r>
                        <a:rPr kumimoji="0" lang="ro-RO" sz="1800" b="0" i="0" u="none" strike="noStrike" cap="none" normalizeH="0" baseline="0" dirty="0" err="1">
                          <a:ln>
                            <a:noFill/>
                          </a:ln>
                          <a:solidFill>
                            <a:schemeClr val="tx1"/>
                          </a:solidFill>
                          <a:effectLst/>
                          <a:latin typeface="Arial" pitchFamily="34" charset="0"/>
                        </a:rPr>
                        <a:t>campuri</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1-9/10 </a:t>
                      </a:r>
                      <a:r>
                        <a:rPr kumimoji="0" lang="ro-RO" sz="1800" b="0" i="0" u="none" strike="noStrike" cap="none" normalizeH="0" baseline="0" dirty="0" err="1">
                          <a:ln>
                            <a:noFill/>
                          </a:ln>
                          <a:solidFill>
                            <a:schemeClr val="tx1"/>
                          </a:solidFill>
                          <a:effectLst/>
                          <a:latin typeface="Arial" pitchFamily="34" charset="0"/>
                        </a:rPr>
                        <a:t>campuri</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1-9/1 </a:t>
                      </a:r>
                      <a:r>
                        <a:rPr kumimoji="0" lang="ro-RO" sz="1800" b="0" i="0" u="none" strike="noStrike" cap="none" normalizeH="0" baseline="0" dirty="0" err="1">
                          <a:ln>
                            <a:noFill/>
                          </a:ln>
                          <a:solidFill>
                            <a:schemeClr val="tx1"/>
                          </a:solidFill>
                          <a:effectLst/>
                          <a:latin typeface="Arial" pitchFamily="34" charset="0"/>
                        </a:rPr>
                        <a:t>campi</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10-99/1</a:t>
                      </a:r>
                      <a:r>
                        <a:rPr kumimoji="0" lang="ro-RO" sz="1800" b="0" i="0" u="none" strike="noStrike" cap="none" normalizeH="0" baseline="0" dirty="0" err="1">
                          <a:ln>
                            <a:noFill/>
                          </a:ln>
                          <a:solidFill>
                            <a:schemeClr val="tx1"/>
                          </a:solidFill>
                          <a:effectLst/>
                          <a:latin typeface="Arial" pitchFamily="34" charset="0"/>
                        </a:rPr>
                        <a:t>camp</a:t>
                      </a:r>
                      <a:endParaRPr kumimoji="0" lang="en-US" sz="18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&gt;=100/1</a:t>
                      </a:r>
                      <a:r>
                        <a:rPr kumimoji="0" lang="ro-RO" sz="1800" b="0" i="0" u="none" strike="noStrike" cap="none" normalizeH="0" baseline="0" dirty="0" err="1">
                          <a:ln>
                            <a:noFill/>
                          </a:ln>
                          <a:solidFill>
                            <a:schemeClr val="tx1"/>
                          </a:solidFill>
                          <a:effectLst/>
                          <a:latin typeface="Arial" pitchFamily="34" charset="0"/>
                        </a:rPr>
                        <a:t>camp</a:t>
                      </a:r>
                      <a:endParaRPr kumimoji="0" lang="en-US" sz="1800" b="0" i="0" u="none" strike="noStrike" cap="none" normalizeH="0" baseline="0" dirty="0">
                        <a:ln>
                          <a:noFill/>
                        </a:ln>
                        <a:solidFill>
                          <a:schemeClr val="tx1"/>
                        </a:solidFill>
                        <a:effectLst/>
                        <a:latin typeface="Arial" pitchFamily="34"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rPr>
                        <a:t>Negativ</a:t>
                      </a:r>
                      <a:endParaRPr kumimoji="0" lang="en-US" sz="1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rPr>
                        <a:t>Negativ</a:t>
                      </a:r>
                      <a:endParaRPr kumimoji="0" lang="en-US" sz="1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rPr>
                        <a:t>Negativ</a:t>
                      </a:r>
                      <a:endParaRPr kumimoji="0" lang="en-US" sz="1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Arial" pitchFamily="34" charset="0"/>
                        </a:rPr>
                        <a:t>Negativ</a:t>
                      </a:r>
                      <a:endParaRPr kumimoji="0" lang="en-US" sz="1800" b="0" i="0" u="none" strike="noStrike" cap="none" normalizeH="0" baseline="0" dirty="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Actual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rPr>
                        <a:t>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bl>
          </a:graphicData>
        </a:graphic>
      </p:graphicFrame>
      <p:sp>
        <p:nvSpPr>
          <p:cNvPr id="4" name="Title 3">
            <a:extLst>
              <a:ext uri="{FF2B5EF4-FFF2-40B4-BE49-F238E27FC236}">
                <a16:creationId xmlns:a16="http://schemas.microsoft.com/office/drawing/2014/main" id="{AA4F5597-B293-41AC-B83F-347188F654C8}"/>
              </a:ext>
            </a:extLst>
          </p:cNvPr>
          <p:cNvSpPr>
            <a:spLocks noGrp="1"/>
          </p:cNvSpPr>
          <p:nvPr>
            <p:ph type="title"/>
          </p:nvPr>
        </p:nvSpPr>
        <p:spPr>
          <a:xfrm>
            <a:off x="1981200" y="125413"/>
            <a:ext cx="8229600" cy="1071562"/>
          </a:xfrm>
        </p:spPr>
        <p:txBody>
          <a:bodyPr>
            <a:normAutofit fontScale="90000"/>
          </a:bodyPr>
          <a:lstStyle/>
          <a:p>
            <a:pPr eaLnBrk="1" hangingPunct="1"/>
            <a:r>
              <a:rPr lang="ro-RO" altLang="ro-RO" sz="3200"/>
              <a:t>Metode de cuantificare a densităţii bacililor alcool-acido rezistenţi</a:t>
            </a:r>
            <a:br>
              <a:rPr lang="ro-RO" altLang="ro-RO" sz="3200"/>
            </a:br>
            <a:endParaRPr lang="ro-RO" altLang="ro-RO" sz="3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8B12D1F-DFA4-40E6-97BD-F5A4F5515879}"/>
              </a:ext>
            </a:extLst>
          </p:cNvPr>
          <p:cNvSpPr>
            <a:spLocks noGrp="1"/>
          </p:cNvSpPr>
          <p:nvPr>
            <p:ph type="title"/>
          </p:nvPr>
        </p:nvSpPr>
        <p:spPr>
          <a:xfrm>
            <a:off x="1981200" y="1"/>
            <a:ext cx="8229600" cy="1071563"/>
          </a:xfrm>
        </p:spPr>
        <p:txBody>
          <a:bodyPr/>
          <a:lstStyle/>
          <a:p>
            <a:pPr eaLnBrk="1" hangingPunct="1"/>
            <a:r>
              <a:rPr lang="ro-RO" altLang="ro-RO"/>
              <a:t>Coloratia cu albastru metilen</a:t>
            </a:r>
            <a:endParaRPr lang="en-US" altLang="ro-RO"/>
          </a:p>
        </p:txBody>
      </p:sp>
      <p:sp>
        <p:nvSpPr>
          <p:cNvPr id="3" name="Content Placeholder 2">
            <a:extLst>
              <a:ext uri="{FF2B5EF4-FFF2-40B4-BE49-F238E27FC236}">
                <a16:creationId xmlns:a16="http://schemas.microsoft.com/office/drawing/2014/main" id="{4F0E9EF4-FE01-43C8-BF4A-E52232F59609}"/>
              </a:ext>
            </a:extLst>
          </p:cNvPr>
          <p:cNvSpPr>
            <a:spLocks noGrp="1"/>
          </p:cNvSpPr>
          <p:nvPr>
            <p:ph idx="1"/>
          </p:nvPr>
        </p:nvSpPr>
        <p:spPr>
          <a:xfrm>
            <a:off x="1981200" y="1071564"/>
            <a:ext cx="8229600" cy="5572125"/>
          </a:xfrm>
        </p:spPr>
        <p:txBody>
          <a:bodyPr>
            <a:normAutofit/>
          </a:bodyPr>
          <a:lstStyle/>
          <a:p>
            <a:pPr eaLnBrk="1" hangingPunct="1">
              <a:lnSpc>
                <a:spcPct val="80000"/>
              </a:lnSpc>
            </a:pPr>
            <a:r>
              <a:rPr lang="en-US" altLang="ro-RO" sz="2700" b="1" u="sng"/>
              <a:t>Procedur</a:t>
            </a:r>
            <a:r>
              <a:rPr lang="ro-RO" altLang="ro-RO" sz="2700" b="1" u="sng"/>
              <a:t>a</a:t>
            </a:r>
            <a:r>
              <a:rPr lang="en-US" altLang="ro-RO" sz="2700" b="1"/>
              <a:t>:</a:t>
            </a:r>
            <a:endParaRPr lang="ro-RO" altLang="ro-RO" sz="2700" b="1"/>
          </a:p>
          <a:p>
            <a:pPr eaLnBrk="1" hangingPunct="1">
              <a:lnSpc>
                <a:spcPct val="80000"/>
              </a:lnSpc>
            </a:pPr>
            <a:endParaRPr lang="en-US" altLang="ro-RO" sz="2700"/>
          </a:p>
          <a:p>
            <a:pPr marL="231775" lvl="2" indent="0">
              <a:lnSpc>
                <a:spcPct val="80000"/>
              </a:lnSpc>
              <a:buNone/>
            </a:pPr>
            <a:r>
              <a:rPr lang="ro-RO" altLang="ro-RO" sz="2000"/>
              <a:t>1.Frotiul se acoperă cu soluţie de albastru de metilen (omolog al albastrului de orto-toluidină) timp de 2-7 minute</a:t>
            </a:r>
            <a:r>
              <a:rPr lang="en-US" altLang="ro-RO" sz="2000"/>
              <a:t>.</a:t>
            </a:r>
            <a:br>
              <a:rPr lang="en-US" altLang="ro-RO" sz="2000"/>
            </a:br>
            <a:br>
              <a:rPr lang="en-US" altLang="ro-RO" sz="2000"/>
            </a:br>
            <a:endParaRPr lang="en-US" altLang="ro-RO" sz="2000"/>
          </a:p>
          <a:p>
            <a:pPr eaLnBrk="1" hangingPunct="1">
              <a:lnSpc>
                <a:spcPct val="80000"/>
              </a:lnSpc>
              <a:buFont typeface="Arial" panose="020B0604020202020204" pitchFamily="34" charset="0"/>
              <a:buNone/>
            </a:pPr>
            <a:r>
              <a:rPr lang="ro-RO" altLang="ro-RO" sz="2000"/>
              <a:t> 2.Se spală colorantul iar lama se lasă să se usuce</a:t>
            </a:r>
            <a:r>
              <a:rPr lang="en-US" altLang="ro-RO" sz="2000"/>
              <a:t>.</a:t>
            </a:r>
          </a:p>
          <a:p>
            <a:pPr marL="231775" lvl="2" indent="0">
              <a:lnSpc>
                <a:spcPct val="80000"/>
              </a:lnSpc>
              <a:buNone/>
            </a:pPr>
            <a:br>
              <a:rPr lang="en-US" altLang="ro-RO" sz="2000"/>
            </a:br>
            <a:endParaRPr lang="en-US" altLang="ro-RO" sz="2000"/>
          </a:p>
          <a:p>
            <a:pPr eaLnBrk="1" hangingPunct="1">
              <a:lnSpc>
                <a:spcPct val="80000"/>
              </a:lnSpc>
            </a:pPr>
            <a:r>
              <a:rPr lang="en-US" altLang="ro-RO" sz="2700"/>
              <a:t> </a:t>
            </a:r>
          </a:p>
          <a:p>
            <a:pPr eaLnBrk="1" hangingPunct="1">
              <a:lnSpc>
                <a:spcPct val="80000"/>
              </a:lnSpc>
            </a:pPr>
            <a:r>
              <a:rPr lang="en-US" altLang="ro-RO" sz="2700" b="1" u="sng"/>
              <a:t>Re</a:t>
            </a:r>
            <a:r>
              <a:rPr lang="ro-RO" altLang="ro-RO" sz="2700" b="1" u="sng"/>
              <a:t>z</a:t>
            </a:r>
            <a:r>
              <a:rPr lang="en-US" altLang="ro-RO" sz="2700" b="1" u="sng"/>
              <a:t>ult</a:t>
            </a:r>
            <a:r>
              <a:rPr lang="ro-RO" altLang="ro-RO" sz="2700" b="1" u="sng"/>
              <a:t>ate</a:t>
            </a:r>
            <a:r>
              <a:rPr lang="en-US" altLang="ro-RO" sz="2700"/>
              <a:t>: </a:t>
            </a:r>
            <a:r>
              <a:rPr lang="ro-RO" altLang="ro-RO" sz="2000"/>
              <a:t>Prin această metoda granulaţiile metacromatice intracelulare se colorează în albastru până la negru , iar restul elementelor celulare în albastru-pal.</a:t>
            </a:r>
            <a:r>
              <a:rPr lang="en-US" altLang="ro-RO" sz="2000"/>
              <a:t> </a:t>
            </a:r>
          </a:p>
          <a:p>
            <a:pPr eaLnBrk="1" hangingPunct="1">
              <a:lnSpc>
                <a:spcPct val="80000"/>
              </a:lnSpc>
            </a:pPr>
            <a:r>
              <a:rPr lang="en-US" altLang="ro-RO" sz="2000"/>
              <a:t>  </a:t>
            </a:r>
          </a:p>
          <a:p>
            <a:pPr eaLnBrk="1" hangingPunct="1">
              <a:lnSpc>
                <a:spcPct val="80000"/>
              </a:lnSpc>
            </a:pPr>
            <a:endParaRPr lang="en-US" altLang="ro-RO" sz="27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151B0F5-9346-4570-94AB-A2FBF44CBD7A}"/>
              </a:ext>
            </a:extLst>
          </p:cNvPr>
          <p:cNvSpPr>
            <a:spLocks noGrp="1"/>
          </p:cNvSpPr>
          <p:nvPr>
            <p:ph type="title"/>
          </p:nvPr>
        </p:nvSpPr>
        <p:spPr>
          <a:xfrm>
            <a:off x="1981200" y="1"/>
            <a:ext cx="8229600" cy="1071563"/>
          </a:xfrm>
        </p:spPr>
        <p:txBody>
          <a:bodyPr/>
          <a:lstStyle/>
          <a:p>
            <a:pPr eaLnBrk="1" hangingPunct="1"/>
            <a:r>
              <a:rPr lang="ro-RO" altLang="ro-RO"/>
              <a:t>Coloratia May-Grunwald-Giemsa</a:t>
            </a:r>
          </a:p>
        </p:txBody>
      </p:sp>
      <p:sp>
        <p:nvSpPr>
          <p:cNvPr id="3" name="Content Placeholder 2">
            <a:extLst>
              <a:ext uri="{FF2B5EF4-FFF2-40B4-BE49-F238E27FC236}">
                <a16:creationId xmlns:a16="http://schemas.microsoft.com/office/drawing/2014/main" id="{73AE48F5-A52F-4B1F-B1C8-C7DB4ABC432A}"/>
              </a:ext>
            </a:extLst>
          </p:cNvPr>
          <p:cNvSpPr>
            <a:spLocks noGrp="1"/>
          </p:cNvSpPr>
          <p:nvPr>
            <p:ph idx="1"/>
          </p:nvPr>
        </p:nvSpPr>
        <p:spPr>
          <a:xfrm>
            <a:off x="1981200" y="1071564"/>
            <a:ext cx="8229600" cy="5572125"/>
          </a:xfrm>
        </p:spPr>
        <p:txBody>
          <a:bodyPr rtlCol="0">
            <a:normAutofit/>
          </a:bodyPr>
          <a:lstStyle/>
          <a:p>
            <a:pPr>
              <a:spcAft>
                <a:spcPts val="0"/>
              </a:spcAft>
              <a:defRPr/>
            </a:pPr>
            <a:r>
              <a:rPr lang="ro-RO" dirty="0"/>
              <a:t>Metoda </a:t>
            </a:r>
            <a:r>
              <a:rPr lang="ro-RO" dirty="0" err="1"/>
              <a:t>foloseste</a:t>
            </a:r>
            <a:r>
              <a:rPr lang="ro-RO" dirty="0"/>
              <a:t> un amestec de </a:t>
            </a:r>
            <a:r>
              <a:rPr lang="ro-RO" dirty="0" err="1"/>
              <a:t>coloranti</a:t>
            </a:r>
            <a:r>
              <a:rPr lang="ro-RO" dirty="0"/>
              <a:t> acizi, bazici si neutri.</a:t>
            </a:r>
          </a:p>
          <a:p>
            <a:pPr>
              <a:spcAft>
                <a:spcPts val="0"/>
              </a:spcAft>
              <a:defRPr/>
            </a:pPr>
            <a:r>
              <a:rPr lang="ro-RO" dirty="0"/>
              <a:t>Timpii </a:t>
            </a:r>
            <a:r>
              <a:rPr lang="ro-RO" dirty="0" err="1"/>
              <a:t>coloratiei</a:t>
            </a:r>
            <a:r>
              <a:rPr lang="ro-RO" dirty="0"/>
              <a:t>:</a:t>
            </a:r>
          </a:p>
          <a:p>
            <a:pPr lvl="1">
              <a:spcAft>
                <a:spcPts val="0"/>
              </a:spcAft>
              <a:defRPr/>
            </a:pPr>
            <a:r>
              <a:rPr lang="ro-RO" dirty="0"/>
              <a:t>Se </a:t>
            </a:r>
            <a:r>
              <a:rPr lang="ro-RO" dirty="0" err="1"/>
              <a:t>acopera</a:t>
            </a:r>
            <a:r>
              <a:rPr lang="ro-RO" dirty="0"/>
              <a:t> frotiul cu </a:t>
            </a:r>
            <a:r>
              <a:rPr lang="ro-RO" dirty="0" err="1"/>
              <a:t>solutie</a:t>
            </a:r>
            <a:r>
              <a:rPr lang="ro-RO" dirty="0"/>
              <a:t> </a:t>
            </a:r>
            <a:r>
              <a:rPr lang="ro-RO" dirty="0" err="1"/>
              <a:t>May-Grunwald</a:t>
            </a:r>
            <a:endParaRPr lang="ro-RO" dirty="0"/>
          </a:p>
          <a:p>
            <a:pPr lvl="1">
              <a:spcAft>
                <a:spcPts val="0"/>
              </a:spcAft>
              <a:defRPr/>
            </a:pPr>
            <a:r>
              <a:rPr lang="ro-RO" dirty="0"/>
              <a:t>Se </a:t>
            </a:r>
            <a:r>
              <a:rPr lang="ro-RO" dirty="0" err="1"/>
              <a:t>adauga</a:t>
            </a:r>
            <a:r>
              <a:rPr lang="ro-RO" dirty="0"/>
              <a:t> </a:t>
            </a:r>
            <a:r>
              <a:rPr lang="ro-RO" dirty="0" err="1"/>
              <a:t>aceeasi</a:t>
            </a:r>
            <a:r>
              <a:rPr lang="ro-RO" dirty="0"/>
              <a:t> cantitate de apa distilata neutra</a:t>
            </a:r>
          </a:p>
          <a:p>
            <a:pPr lvl="1">
              <a:spcAft>
                <a:spcPts val="0"/>
              </a:spcAft>
              <a:defRPr/>
            </a:pPr>
            <a:r>
              <a:rPr lang="ro-RO" dirty="0"/>
              <a:t>Se amesteca cu ajutorul unei pipete Pasteur</a:t>
            </a:r>
          </a:p>
          <a:p>
            <a:pPr lvl="1">
              <a:spcAft>
                <a:spcPts val="0"/>
              </a:spcAft>
              <a:defRPr/>
            </a:pPr>
            <a:r>
              <a:rPr lang="ro-RO" dirty="0"/>
              <a:t>Se </a:t>
            </a:r>
            <a:r>
              <a:rPr lang="ro-RO" dirty="0" err="1"/>
              <a:t>asteapta</a:t>
            </a:r>
            <a:r>
              <a:rPr lang="ro-RO" dirty="0"/>
              <a:t> 2 minute</a:t>
            </a:r>
          </a:p>
          <a:p>
            <a:pPr lvl="1">
              <a:spcAft>
                <a:spcPts val="0"/>
              </a:spcAft>
              <a:defRPr/>
            </a:pPr>
            <a:r>
              <a:rPr lang="ro-RO" dirty="0"/>
              <a:t>Se </a:t>
            </a:r>
            <a:r>
              <a:rPr lang="ro-RO" dirty="0" err="1"/>
              <a:t>varsa</a:t>
            </a:r>
            <a:r>
              <a:rPr lang="ro-RO" dirty="0"/>
              <a:t> </a:t>
            </a:r>
            <a:r>
              <a:rPr lang="ro-RO" dirty="0" err="1"/>
              <a:t>solutia</a:t>
            </a:r>
            <a:r>
              <a:rPr lang="ro-RO" dirty="0"/>
              <a:t> de pe lama</a:t>
            </a:r>
          </a:p>
          <a:p>
            <a:pPr lvl="1">
              <a:spcAft>
                <a:spcPts val="0"/>
              </a:spcAft>
              <a:defRPr/>
            </a:pPr>
            <a:r>
              <a:rPr lang="ro-RO" dirty="0"/>
              <a:t>Se </a:t>
            </a:r>
            <a:r>
              <a:rPr lang="ro-RO" dirty="0" err="1"/>
              <a:t>adauga</a:t>
            </a:r>
            <a:r>
              <a:rPr lang="ro-RO" dirty="0"/>
              <a:t> </a:t>
            </a:r>
            <a:r>
              <a:rPr lang="ro-RO" dirty="0" err="1"/>
              <a:t>solutie</a:t>
            </a:r>
            <a:r>
              <a:rPr lang="ro-RO" dirty="0"/>
              <a:t> </a:t>
            </a:r>
            <a:r>
              <a:rPr lang="ro-RO" dirty="0" err="1"/>
              <a:t>Giemsa</a:t>
            </a:r>
            <a:r>
              <a:rPr lang="ro-RO" dirty="0"/>
              <a:t> timp de 25-30 minute</a:t>
            </a:r>
          </a:p>
          <a:p>
            <a:pPr lvl="1">
              <a:spcAft>
                <a:spcPts val="0"/>
              </a:spcAft>
              <a:defRPr/>
            </a:pPr>
            <a:r>
              <a:rPr lang="ro-RO" dirty="0"/>
              <a:t>Se </a:t>
            </a:r>
            <a:r>
              <a:rPr lang="ro-RO" dirty="0" err="1"/>
              <a:t>spala</a:t>
            </a:r>
            <a:r>
              <a:rPr lang="ro-RO" dirty="0"/>
              <a:t> lama cu apa de robinet sub jet slab</a:t>
            </a:r>
          </a:p>
          <a:p>
            <a:pPr lvl="1">
              <a:spcAft>
                <a:spcPts val="0"/>
              </a:spcAft>
              <a:defRPr/>
            </a:pPr>
            <a:r>
              <a:rPr lang="ro-RO" dirty="0"/>
              <a:t>Se </a:t>
            </a:r>
            <a:r>
              <a:rPr lang="ro-RO" dirty="0" err="1"/>
              <a:t>usuca</a:t>
            </a:r>
            <a:r>
              <a:rPr lang="ro-RO" dirty="0"/>
              <a:t> frotiul</a:t>
            </a:r>
          </a:p>
          <a:p>
            <a:pPr lvl="1">
              <a:spcAft>
                <a:spcPts val="0"/>
              </a:spcAft>
              <a:defRPr/>
            </a:pPr>
            <a:r>
              <a:rPr lang="ro-RO" dirty="0"/>
              <a:t>Se </a:t>
            </a:r>
            <a:r>
              <a:rPr lang="ro-RO" dirty="0" err="1"/>
              <a:t>examineaza</a:t>
            </a:r>
            <a:r>
              <a:rPr lang="ro-RO" dirty="0"/>
              <a:t> la microscop cu imersie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FDA6F-4A00-4344-B9F4-59F533DBE1F1}"/>
              </a:ext>
            </a:extLst>
          </p:cNvPr>
          <p:cNvSpPr>
            <a:spLocks noGrp="1"/>
          </p:cNvSpPr>
          <p:nvPr>
            <p:ph type="title"/>
          </p:nvPr>
        </p:nvSpPr>
        <p:spPr>
          <a:xfrm>
            <a:off x="964788" y="804333"/>
            <a:ext cx="3391900" cy="5249334"/>
          </a:xfrm>
        </p:spPr>
        <p:txBody>
          <a:bodyPr>
            <a:normAutofit/>
          </a:bodyPr>
          <a:lstStyle/>
          <a:p>
            <a:pPr algn="r"/>
            <a:r>
              <a:rPr lang="ro-RO" dirty="0">
                <a:solidFill>
                  <a:srgbClr val="FFFFFF"/>
                </a:solidFill>
              </a:rPr>
              <a:t>Organizarea laboratorului de microbiologie</a:t>
            </a:r>
            <a:endParaRPr lang="en-US" dirty="0">
              <a:solidFill>
                <a:srgbClr val="FFFFFF"/>
              </a:solidFill>
            </a:endParaRPr>
          </a:p>
        </p:txBody>
      </p:sp>
      <p:pic>
        <p:nvPicPr>
          <p:cNvPr id="3" name="Online Media 2" title="A tour of the Microbiology Lab - Section one">
            <a:hlinkClick r:id="" action="ppaction://media"/>
            <a:extLst>
              <a:ext uri="{FF2B5EF4-FFF2-40B4-BE49-F238E27FC236}">
                <a16:creationId xmlns:a16="http://schemas.microsoft.com/office/drawing/2014/main" id="{97049E40-BBA2-411F-A581-9BEBB65BB79A}"/>
              </a:ext>
            </a:extLst>
          </p:cNvPr>
          <p:cNvPicPr>
            <a:picLocks noRot="1" noChangeAspect="1"/>
          </p:cNvPicPr>
          <p:nvPr>
            <a:videoFile r:link="rId1"/>
          </p:nvPr>
        </p:nvPicPr>
        <p:blipFill>
          <a:blip r:embed="rId3"/>
          <a:stretch>
            <a:fillRect/>
          </a:stretch>
        </p:blipFill>
        <p:spPr>
          <a:xfrm>
            <a:off x="4774025" y="804333"/>
            <a:ext cx="7298245" cy="5469709"/>
          </a:xfrm>
          <a:prstGeom prst="rect">
            <a:avLst/>
          </a:prstGeom>
        </p:spPr>
      </p:pic>
    </p:spTree>
    <p:extLst>
      <p:ext uri="{BB962C8B-B14F-4D97-AF65-F5344CB8AC3E}">
        <p14:creationId xmlns:p14="http://schemas.microsoft.com/office/powerpoint/2010/main" val="32016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3B2DD10-F8E6-4CAA-9A86-4C1536E9F0DB}"/>
              </a:ext>
            </a:extLst>
          </p:cNvPr>
          <p:cNvSpPr>
            <a:spLocks noGrp="1"/>
          </p:cNvSpPr>
          <p:nvPr>
            <p:ph type="title"/>
          </p:nvPr>
        </p:nvSpPr>
        <p:spPr>
          <a:xfrm>
            <a:off x="1981200" y="1"/>
            <a:ext cx="8229600" cy="1071563"/>
          </a:xfrm>
        </p:spPr>
        <p:txBody>
          <a:bodyPr/>
          <a:lstStyle/>
          <a:p>
            <a:pPr eaLnBrk="1" hangingPunct="1"/>
            <a:r>
              <a:rPr lang="ro-RO" altLang="ro-RO"/>
              <a:t>Imunofluorescenţa</a:t>
            </a:r>
          </a:p>
        </p:txBody>
      </p:sp>
      <p:sp>
        <p:nvSpPr>
          <p:cNvPr id="31747" name="Content Placeholder 2">
            <a:extLst>
              <a:ext uri="{FF2B5EF4-FFF2-40B4-BE49-F238E27FC236}">
                <a16:creationId xmlns:a16="http://schemas.microsoft.com/office/drawing/2014/main" id="{E8EBDC7A-1FCC-40F5-BE05-77E811954691}"/>
              </a:ext>
            </a:extLst>
          </p:cNvPr>
          <p:cNvSpPr>
            <a:spLocks noGrp="1"/>
          </p:cNvSpPr>
          <p:nvPr>
            <p:ph idx="1"/>
          </p:nvPr>
        </p:nvSpPr>
        <p:spPr>
          <a:xfrm>
            <a:off x="1847851" y="1600201"/>
            <a:ext cx="8640763" cy="2043113"/>
          </a:xfrm>
        </p:spPr>
        <p:txBody>
          <a:bodyPr/>
          <a:lstStyle/>
          <a:p>
            <a:pPr eaLnBrk="1" hangingPunct="1">
              <a:lnSpc>
                <a:spcPct val="80000"/>
              </a:lnSpc>
              <a:buFont typeface="Arial" panose="020B0604020202020204" pitchFamily="34" charset="0"/>
              <a:buNone/>
            </a:pPr>
            <a:r>
              <a:rPr lang="ro-RO" altLang="ro-RO" sz="2000" b="1" u="sng"/>
              <a:t>Substanţă fluorescentă</a:t>
            </a:r>
            <a:r>
              <a:rPr lang="en-US" altLang="ro-RO" sz="1800"/>
              <a:t>      </a:t>
            </a:r>
            <a:r>
              <a:rPr lang="ro-RO" altLang="ro-RO" sz="1800"/>
              <a:t>               </a:t>
            </a:r>
            <a:r>
              <a:rPr lang="en-US" altLang="ro-RO" sz="1800"/>
              <a:t>    </a:t>
            </a:r>
            <a:r>
              <a:rPr lang="ro-RO" altLang="ro-RO" sz="2000" b="1" u="sng"/>
              <a:t>Culoare obţinută</a:t>
            </a:r>
            <a:endParaRPr lang="en-US" altLang="ro-RO" sz="2000" b="1"/>
          </a:p>
          <a:p>
            <a:pPr eaLnBrk="1" hangingPunct="1">
              <a:lnSpc>
                <a:spcPct val="80000"/>
              </a:lnSpc>
              <a:buFont typeface="Arial" panose="020B0604020202020204" pitchFamily="34" charset="0"/>
              <a:buNone/>
            </a:pPr>
            <a:r>
              <a:rPr lang="en-US" altLang="ro-RO" sz="2000"/>
              <a:t>Auramin</a:t>
            </a:r>
            <a:r>
              <a:rPr lang="ro-RO" altLang="ro-RO" sz="2000"/>
              <a:t>ă</a:t>
            </a:r>
            <a:r>
              <a:rPr lang="en-US" altLang="ro-RO" sz="2000"/>
              <a:t> O 			       	</a:t>
            </a:r>
            <a:r>
              <a:rPr lang="ro-RO" altLang="ro-RO" sz="2000"/>
              <a:t>          Verde</a:t>
            </a:r>
            <a:endParaRPr lang="en-US" altLang="ro-RO" sz="2000"/>
          </a:p>
          <a:p>
            <a:pPr eaLnBrk="1" hangingPunct="1">
              <a:lnSpc>
                <a:spcPct val="80000"/>
              </a:lnSpc>
              <a:buFont typeface="Arial" panose="020B0604020202020204" pitchFamily="34" charset="0"/>
              <a:buNone/>
            </a:pPr>
            <a:r>
              <a:rPr lang="en-US" altLang="ro-RO" sz="2000"/>
              <a:t>Auramin</a:t>
            </a:r>
            <a:r>
              <a:rPr lang="ro-RO" altLang="ro-RO" sz="2000"/>
              <a:t>ă</a:t>
            </a:r>
            <a:r>
              <a:rPr lang="en-US" altLang="ro-RO" sz="2000"/>
              <a:t> O-Rodamin</a:t>
            </a:r>
            <a:r>
              <a:rPr lang="ro-RO" altLang="ro-RO" sz="2000"/>
              <a:t>ă</a:t>
            </a:r>
            <a:r>
              <a:rPr lang="en-US" altLang="ro-RO" sz="2000"/>
              <a:t> B          	</a:t>
            </a:r>
            <a:r>
              <a:rPr lang="ro-RO" altLang="ro-RO" sz="2000"/>
              <a:t>          Galben</a:t>
            </a:r>
            <a:r>
              <a:rPr lang="en-US" altLang="ro-RO" sz="2000"/>
              <a:t>/</a:t>
            </a:r>
            <a:r>
              <a:rPr lang="ro-RO" altLang="ro-RO" sz="2000"/>
              <a:t>portocaliu</a:t>
            </a:r>
            <a:endParaRPr lang="en-US" altLang="ro-RO" sz="2000"/>
          </a:p>
          <a:p>
            <a:pPr eaLnBrk="1" hangingPunct="1">
              <a:lnSpc>
                <a:spcPct val="80000"/>
              </a:lnSpc>
              <a:buFont typeface="Arial" panose="020B0604020202020204" pitchFamily="34" charset="0"/>
              <a:buNone/>
            </a:pPr>
            <a:r>
              <a:rPr lang="en-US" altLang="ro-RO" sz="2000"/>
              <a:t>Acridin</a:t>
            </a:r>
            <a:r>
              <a:rPr lang="ro-RO" altLang="ro-RO" sz="2000"/>
              <a:t>ă</a:t>
            </a:r>
            <a:r>
              <a:rPr lang="en-US" altLang="ro-RO" sz="2000"/>
              <a:t> Orange	       		</a:t>
            </a:r>
            <a:r>
              <a:rPr lang="ro-RO" altLang="ro-RO" sz="2000"/>
              <a:t>          Galben</a:t>
            </a:r>
            <a:r>
              <a:rPr lang="en-US" altLang="ro-RO" sz="2000"/>
              <a:t>/</a:t>
            </a:r>
            <a:r>
              <a:rPr lang="ro-RO" altLang="ro-RO" sz="2000"/>
              <a:t>portocaliu</a:t>
            </a:r>
            <a:endParaRPr lang="en-US" altLang="ro-RO" sz="2000"/>
          </a:p>
        </p:txBody>
      </p:sp>
      <p:graphicFrame>
        <p:nvGraphicFramePr>
          <p:cNvPr id="4" name="Table 3">
            <a:extLst>
              <a:ext uri="{FF2B5EF4-FFF2-40B4-BE49-F238E27FC236}">
                <a16:creationId xmlns:a16="http://schemas.microsoft.com/office/drawing/2014/main" id="{E672585F-510C-4779-B288-CC2588280C40}"/>
              </a:ext>
            </a:extLst>
          </p:cNvPr>
          <p:cNvGraphicFramePr>
            <a:graphicFrameLocks noGrp="1"/>
          </p:cNvGraphicFramePr>
          <p:nvPr/>
        </p:nvGraphicFramePr>
        <p:xfrm>
          <a:off x="1847851" y="3214688"/>
          <a:ext cx="9472613" cy="2120900"/>
        </p:xfrm>
        <a:graphic>
          <a:graphicData uri="http://schemas.openxmlformats.org/drawingml/2006/table">
            <a:tbl>
              <a:tblPr/>
              <a:tblGrid>
                <a:gridCol w="5459408">
                  <a:extLst>
                    <a:ext uri="{9D8B030D-6E8A-4147-A177-3AD203B41FA5}">
                      <a16:colId xmlns:a16="http://schemas.microsoft.com/office/drawing/2014/main" val="20000"/>
                    </a:ext>
                  </a:extLst>
                </a:gridCol>
                <a:gridCol w="4013205">
                  <a:extLst>
                    <a:ext uri="{9D8B030D-6E8A-4147-A177-3AD203B41FA5}">
                      <a16:colId xmlns:a16="http://schemas.microsoft.com/office/drawing/2014/main" val="20001"/>
                    </a:ext>
                  </a:extLst>
                </a:gridCol>
              </a:tblGrid>
              <a:tr h="785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o-RO" sz="2400" b="1" i="0" u="sng" strike="noStrike" cap="none" normalizeH="0" baseline="0" dirty="0">
                          <a:ln>
                            <a:noFill/>
                          </a:ln>
                          <a:solidFill>
                            <a:schemeClr val="tx1"/>
                          </a:solidFill>
                          <a:effectLst/>
                          <a:latin typeface="Arial" pitchFamily="34" charset="0"/>
                        </a:rPr>
                        <a:t>Contra-coloraţie</a:t>
                      </a:r>
                      <a:endParaRPr kumimoji="0" lang="en-US" sz="2400" b="1" i="0" u="sng" strike="noStrike" cap="none" normalizeH="0" baseline="0" dirty="0">
                        <a:ln>
                          <a:noFill/>
                        </a:ln>
                        <a:solidFill>
                          <a:schemeClr val="tx1"/>
                        </a:solidFill>
                        <a:effectLst/>
                        <a:latin typeface="Arial" pitchFamily="34" charset="0"/>
                      </a:endParaRPr>
                    </a:p>
                  </a:txBody>
                  <a:tcPr marL="91437" marR="91437" marT="45721" marB="45721"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o-RO" sz="2400" b="1" i="0" u="sng" strike="noStrike" cap="none" normalizeH="0" baseline="0" dirty="0">
                          <a:ln>
                            <a:noFill/>
                          </a:ln>
                          <a:solidFill>
                            <a:schemeClr val="tx1"/>
                          </a:solidFill>
                          <a:effectLst/>
                          <a:latin typeface="Arial" pitchFamily="34" charset="0"/>
                        </a:rPr>
                        <a:t>Fond</a:t>
                      </a:r>
                      <a:endParaRPr kumimoji="0" lang="en-US" sz="2400" b="0" i="0" u="none" strike="noStrike" cap="none" normalizeH="0" baseline="0" dirty="0">
                        <a:ln>
                          <a:noFill/>
                        </a:ln>
                        <a:solidFill>
                          <a:schemeClr val="tx1"/>
                        </a:solidFill>
                        <a:effectLst/>
                        <a:latin typeface="Arial" pitchFamily="34" charset="0"/>
                      </a:endParaRPr>
                    </a:p>
                  </a:txBody>
                  <a:tcPr marL="91437" marR="91437" marT="45721" marB="45721"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350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o-RO" sz="2400" b="0" i="0" u="none" strike="noStrike" cap="none" normalizeH="0" baseline="0" dirty="0">
                          <a:ln>
                            <a:noFill/>
                          </a:ln>
                          <a:solidFill>
                            <a:schemeClr val="tx1"/>
                          </a:solidFill>
                          <a:effectLst/>
                          <a:latin typeface="Arial" pitchFamily="34" charset="0"/>
                        </a:rPr>
                        <a:t>Permanganat de potasiu</a:t>
                      </a:r>
                      <a:endParaRPr kumimoji="0" lang="en-US" sz="24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pitchFamily="34" charset="0"/>
                        </a:rPr>
                        <a:t>Acridin</a:t>
                      </a:r>
                      <a:r>
                        <a:rPr kumimoji="0" lang="ro-RO" sz="2400" b="0" i="0" u="none" strike="noStrike" cap="none" normalizeH="0" baseline="0" dirty="0">
                          <a:ln>
                            <a:noFill/>
                          </a:ln>
                          <a:solidFill>
                            <a:schemeClr val="tx1"/>
                          </a:solidFill>
                          <a:effectLst/>
                          <a:latin typeface="Arial" pitchFamily="34" charset="0"/>
                        </a:rPr>
                        <a:t>ă</a:t>
                      </a:r>
                      <a:r>
                        <a:rPr kumimoji="0" lang="en-US" sz="2400" b="0" i="0" u="none" strike="noStrike" cap="none" normalizeH="0" baseline="0" dirty="0">
                          <a:ln>
                            <a:noFill/>
                          </a:ln>
                          <a:solidFill>
                            <a:schemeClr val="tx1"/>
                          </a:solidFill>
                          <a:effectLst/>
                          <a:latin typeface="Arial" pitchFamily="34" charset="0"/>
                        </a:rPr>
                        <a:t> Orange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a:txBody>
                  <a:tcPr marL="91437" marR="91437" marT="45721" marB="45721"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o-RO" sz="2400" b="0" i="0" u="none" strike="noStrike" cap="none" normalizeH="0" baseline="0" dirty="0">
                          <a:ln>
                            <a:noFill/>
                          </a:ln>
                          <a:solidFill>
                            <a:schemeClr val="tx1"/>
                          </a:solidFill>
                          <a:effectLst/>
                          <a:latin typeface="Arial" pitchFamily="34" charset="0"/>
                        </a:rPr>
                        <a:t>Maron închis/Negru</a:t>
                      </a:r>
                      <a:endParaRPr kumimoji="0" lang="en-US" sz="24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pitchFamily="34" charset="0"/>
                        </a:rPr>
                        <a:t>Galben</a:t>
                      </a:r>
                      <a:r>
                        <a:rPr kumimoji="0" lang="en-US" sz="2400" b="0" i="0" u="none" strike="noStrike" cap="none" normalizeH="0" baseline="0" dirty="0">
                          <a:ln>
                            <a:noFill/>
                          </a:ln>
                          <a:solidFill>
                            <a:schemeClr val="tx1"/>
                          </a:solidFill>
                          <a:effectLst/>
                          <a:latin typeface="Arial" pitchFamily="34" charset="0"/>
                        </a:rPr>
                        <a:t>/</a:t>
                      </a:r>
                      <a:r>
                        <a:rPr kumimoji="0" lang="en-US" sz="2400" b="0" i="0" u="none" strike="noStrike" cap="none" normalizeH="0" baseline="0" dirty="0" err="1">
                          <a:ln>
                            <a:noFill/>
                          </a:ln>
                          <a:solidFill>
                            <a:schemeClr val="tx1"/>
                          </a:solidFill>
                          <a:effectLst/>
                          <a:latin typeface="Arial" pitchFamily="34" charset="0"/>
                        </a:rPr>
                        <a:t>portocaliu</a:t>
                      </a:r>
                      <a:endParaRPr kumimoji="0" lang="en-US" sz="2400" b="0" i="0" u="none" strike="noStrike" cap="none" normalizeH="0" baseline="0" dirty="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a:txBody>
                  <a:tcPr marL="91437" marR="91437" marT="45721" marB="45721"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9175B55-2A6F-48A8-82AC-17F928F4AA08}"/>
              </a:ext>
            </a:extLst>
          </p:cNvPr>
          <p:cNvSpPr>
            <a:spLocks noGrp="1"/>
          </p:cNvSpPr>
          <p:nvPr>
            <p:ph type="title"/>
          </p:nvPr>
        </p:nvSpPr>
        <p:spPr>
          <a:xfrm>
            <a:off x="1981200" y="1"/>
            <a:ext cx="8229600" cy="1071563"/>
          </a:xfrm>
        </p:spPr>
        <p:txBody>
          <a:bodyPr/>
          <a:lstStyle/>
          <a:p>
            <a:pPr eaLnBrk="1" hangingPunct="1"/>
            <a:r>
              <a:rPr lang="ro-RO" altLang="ro-RO"/>
              <a:t>Imunofluorescenţa</a:t>
            </a:r>
          </a:p>
        </p:txBody>
      </p:sp>
      <p:pic>
        <p:nvPicPr>
          <p:cNvPr id="33795" name="Picture 7">
            <a:extLst>
              <a:ext uri="{FF2B5EF4-FFF2-40B4-BE49-F238E27FC236}">
                <a16:creationId xmlns:a16="http://schemas.microsoft.com/office/drawing/2014/main" id="{A56B3F06-8F28-4CAC-8E5C-C88A6360618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67001" y="1214439"/>
            <a:ext cx="2538413" cy="2128837"/>
          </a:xfrm>
        </p:spPr>
      </p:pic>
      <p:pic>
        <p:nvPicPr>
          <p:cNvPr id="33796" name="Picture 8">
            <a:extLst>
              <a:ext uri="{FF2B5EF4-FFF2-40B4-BE49-F238E27FC236}">
                <a16:creationId xmlns:a16="http://schemas.microsoft.com/office/drawing/2014/main" id="{599CD34D-4312-4595-B909-FA0BAF278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0" y="1357314"/>
            <a:ext cx="22860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A5FAE33D-8641-459F-9C0A-F170A227088C}"/>
              </a:ext>
            </a:extLst>
          </p:cNvPr>
          <p:cNvSpPr txBox="1">
            <a:spLocks noChangeArrowheads="1"/>
          </p:cNvSpPr>
          <p:nvPr/>
        </p:nvSpPr>
        <p:spPr>
          <a:xfrm>
            <a:off x="2452689" y="6286501"/>
            <a:ext cx="6715125" cy="487363"/>
          </a:xfrm>
          <a:prstGeom prst="rect">
            <a:avLst/>
          </a:prstGeom>
        </p:spPr>
        <p:txBody>
          <a:bodyPr anchor="ctr">
            <a:norm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lnSpc>
                <a:spcPct val="80000"/>
              </a:lnSpc>
            </a:pPr>
            <a:r>
              <a:rPr lang="ro-RO" altLang="ro-RO" sz="1500">
                <a:solidFill>
                  <a:srgbClr val="FFCC00"/>
                </a:solidFill>
              </a:rPr>
              <a:t>Coloraţie cu auramină pe fond colorat cu acridină-portocaliu</a:t>
            </a:r>
            <a:endParaRPr lang="en-US" altLang="ro-RO" sz="2200">
              <a:solidFill>
                <a:srgbClr val="FFCC00"/>
              </a:solidFill>
            </a:endParaRPr>
          </a:p>
        </p:txBody>
      </p:sp>
      <p:pic>
        <p:nvPicPr>
          <p:cNvPr id="33798" name="Picture 7">
            <a:extLst>
              <a:ext uri="{FF2B5EF4-FFF2-40B4-BE49-F238E27FC236}">
                <a16:creationId xmlns:a16="http://schemas.microsoft.com/office/drawing/2014/main" id="{3301F93A-3911-452E-846A-E2C7C5A9B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9" y="3500438"/>
            <a:ext cx="21351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a:extLst>
              <a:ext uri="{FF2B5EF4-FFF2-40B4-BE49-F238E27FC236}">
                <a16:creationId xmlns:a16="http://schemas.microsoft.com/office/drawing/2014/main" id="{2371DE95-B027-416B-8FF1-5B4764E606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1" y="3500438"/>
            <a:ext cx="22637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1CA8AC96-D889-445A-B6D0-079347101618}"/>
              </a:ext>
            </a:extLst>
          </p:cNvPr>
          <p:cNvGraphicFramePr>
            <a:graphicFrameLocks noGrp="1"/>
          </p:cNvGraphicFramePr>
          <p:nvPr>
            <p:extLst>
              <p:ext uri="{D42A27DB-BD31-4B8C-83A1-F6EECF244321}">
                <p14:modId xmlns:p14="http://schemas.microsoft.com/office/powerpoint/2010/main" val="4055666168"/>
              </p:ext>
            </p:extLst>
          </p:nvPr>
        </p:nvGraphicFramePr>
        <p:xfrm>
          <a:off x="104503" y="124579"/>
          <a:ext cx="11939452" cy="6712695"/>
        </p:xfrm>
        <a:graphic>
          <a:graphicData uri="http://schemas.openxmlformats.org/drawingml/2006/table">
            <a:tbl>
              <a:tblPr firstRow="1" firstCol="1" bandRow="1" bandCol="1">
                <a:tableStyleId>{5C22544A-7EE6-4342-B048-85BDC9FD1C3A}</a:tableStyleId>
              </a:tblPr>
              <a:tblGrid>
                <a:gridCol w="426765">
                  <a:extLst>
                    <a:ext uri="{9D8B030D-6E8A-4147-A177-3AD203B41FA5}">
                      <a16:colId xmlns:a16="http://schemas.microsoft.com/office/drawing/2014/main" val="2049951327"/>
                    </a:ext>
                  </a:extLst>
                </a:gridCol>
                <a:gridCol w="2482423">
                  <a:extLst>
                    <a:ext uri="{9D8B030D-6E8A-4147-A177-3AD203B41FA5}">
                      <a16:colId xmlns:a16="http://schemas.microsoft.com/office/drawing/2014/main" val="4067897374"/>
                    </a:ext>
                  </a:extLst>
                </a:gridCol>
                <a:gridCol w="2791331">
                  <a:extLst>
                    <a:ext uri="{9D8B030D-6E8A-4147-A177-3AD203B41FA5}">
                      <a16:colId xmlns:a16="http://schemas.microsoft.com/office/drawing/2014/main" val="4022930291"/>
                    </a:ext>
                  </a:extLst>
                </a:gridCol>
                <a:gridCol w="2679676">
                  <a:extLst>
                    <a:ext uri="{9D8B030D-6E8A-4147-A177-3AD203B41FA5}">
                      <a16:colId xmlns:a16="http://schemas.microsoft.com/office/drawing/2014/main" val="1710025159"/>
                    </a:ext>
                  </a:extLst>
                </a:gridCol>
                <a:gridCol w="3559257">
                  <a:extLst>
                    <a:ext uri="{9D8B030D-6E8A-4147-A177-3AD203B41FA5}">
                      <a16:colId xmlns:a16="http://schemas.microsoft.com/office/drawing/2014/main" val="3678664518"/>
                    </a:ext>
                  </a:extLst>
                </a:gridCol>
              </a:tblGrid>
              <a:tr h="346294">
                <a:tc>
                  <a:txBody>
                    <a:bodyPr/>
                    <a:lstStyle/>
                    <a:p>
                      <a:pPr marL="0" marR="0" indent="0" algn="ctr">
                        <a:lnSpc>
                          <a:spcPct val="150000"/>
                        </a:lnSpc>
                        <a:spcBef>
                          <a:spcPts val="0"/>
                        </a:spcBef>
                        <a:spcAft>
                          <a:spcPts val="0"/>
                        </a:spcAft>
                      </a:pPr>
                      <a:r>
                        <a:rPr lang="ro-RO" sz="1200">
                          <a:effectLst/>
                        </a:rPr>
                        <a:t>BSL</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dirty="0">
                          <a:effectLst/>
                        </a:rPr>
                        <a:t>Agenți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dirty="0">
                          <a:effectLst/>
                        </a:rPr>
                        <a:t>Practici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dirty="0">
                          <a:effectLst/>
                        </a:rPr>
                        <a:t>Echipament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dirty="0">
                          <a:effectLst/>
                        </a:rPr>
                        <a:t>Facilități (Bariere secundare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97721016"/>
                  </a:ext>
                </a:extLst>
              </a:tr>
              <a:tr h="530470">
                <a:tc>
                  <a:txBody>
                    <a:bodyPr/>
                    <a:lstStyle/>
                    <a:p>
                      <a:pPr marL="0" marR="0" indent="0" algn="ctr">
                        <a:lnSpc>
                          <a:spcPct val="150000"/>
                        </a:lnSpc>
                        <a:spcBef>
                          <a:spcPts val="0"/>
                        </a:spcBef>
                        <a:spcAft>
                          <a:spcPts val="0"/>
                        </a:spcAft>
                      </a:pPr>
                      <a:r>
                        <a:rPr lang="ro-RO" sz="12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Nu se cunosc să producă boli la adulții umaniimunocompromiși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Practici microbiologice standard</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Nu sunt necesare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Blat de laborator deschis, obligatoriu chiuvetă</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9916697"/>
                  </a:ext>
                </a:extLst>
              </a:tr>
              <a:tr h="2602637">
                <a:tc>
                  <a:txBody>
                    <a:bodyPr/>
                    <a:lstStyle/>
                    <a:p>
                      <a:pPr marL="0" marR="0" indent="0" algn="ctr">
                        <a:lnSpc>
                          <a:spcPct val="150000"/>
                        </a:lnSpc>
                        <a:spcBef>
                          <a:spcPts val="0"/>
                        </a:spcBef>
                        <a:spcAft>
                          <a:spcPts val="0"/>
                        </a:spcAft>
                      </a:pPr>
                      <a:r>
                        <a:rPr lang="ro-RO" sz="12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 </a:t>
                      </a:r>
                      <a:endParaRPr lang="en-US" sz="1600">
                        <a:effectLst/>
                      </a:endParaRPr>
                    </a:p>
                    <a:p>
                      <a:pPr marL="0" marR="0" indent="0" algn="ctr">
                        <a:lnSpc>
                          <a:spcPct val="150000"/>
                        </a:lnSpc>
                        <a:spcBef>
                          <a:spcPts val="0"/>
                        </a:spcBef>
                        <a:spcAft>
                          <a:spcPts val="0"/>
                        </a:spcAft>
                      </a:pPr>
                      <a:r>
                        <a:rPr lang="ro-RO" sz="1200">
                          <a:effectLst/>
                        </a:rPr>
                        <a:t>Asociați cu boala umană. Risc la leziuni cutanate, expunerea membranelor, ingestie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 </a:t>
                      </a:r>
                      <a:endParaRPr lang="en-US" sz="1600">
                        <a:effectLst/>
                      </a:endParaRPr>
                    </a:p>
                    <a:p>
                      <a:pPr marL="0" marR="0" indent="0" algn="ctr">
                        <a:lnSpc>
                          <a:spcPct val="150000"/>
                        </a:lnSpc>
                        <a:spcBef>
                          <a:spcPts val="0"/>
                        </a:spcBef>
                        <a:spcAft>
                          <a:spcPts val="0"/>
                        </a:spcAft>
                        <a:tabLst>
                          <a:tab pos="163830" algn="l"/>
                        </a:tabLst>
                      </a:pPr>
                      <a:r>
                        <a:rPr lang="ro-RO" sz="1200">
                          <a:effectLst/>
                        </a:rPr>
                        <a:t>Practicile BSL-1 plus :</a:t>
                      </a:r>
                      <a:endParaRPr lang="en-US" sz="1600">
                        <a:effectLst/>
                      </a:endParaRPr>
                    </a:p>
                    <a:p>
                      <a:pPr marL="342900" marR="0" lvl="0" indent="-342900" algn="ctr">
                        <a:lnSpc>
                          <a:spcPct val="150000"/>
                        </a:lnSpc>
                        <a:spcBef>
                          <a:spcPts val="0"/>
                        </a:spcBef>
                        <a:spcAft>
                          <a:spcPts val="0"/>
                        </a:spcAft>
                        <a:buFont typeface="Symbol" panose="05050102010706020507" pitchFamily="18" charset="2"/>
                        <a:buChar char=""/>
                        <a:tabLst>
                          <a:tab pos="163830" algn="l"/>
                        </a:tabLst>
                      </a:pPr>
                      <a:r>
                        <a:rPr lang="ro-RO" sz="1200">
                          <a:effectLst/>
                        </a:rPr>
                        <a:t>Acces limitat</a:t>
                      </a:r>
                      <a:endParaRPr lang="en-US" sz="1600">
                        <a:effectLst/>
                      </a:endParaRPr>
                    </a:p>
                    <a:p>
                      <a:pPr marL="342900" marR="0" lvl="0" indent="-342900" algn="ctr">
                        <a:lnSpc>
                          <a:spcPct val="150000"/>
                        </a:lnSpc>
                        <a:spcBef>
                          <a:spcPts val="0"/>
                        </a:spcBef>
                        <a:spcAft>
                          <a:spcPts val="0"/>
                        </a:spcAft>
                        <a:buFont typeface="Symbol" panose="05050102010706020507" pitchFamily="18" charset="2"/>
                        <a:buChar char=""/>
                        <a:tabLst>
                          <a:tab pos="163830" algn="l"/>
                        </a:tabLst>
                      </a:pPr>
                      <a:r>
                        <a:rPr lang="ro-RO" sz="1200">
                          <a:effectLst/>
                        </a:rPr>
                        <a:t>Semne de avertizare Biohazard</a:t>
                      </a:r>
                      <a:endParaRPr lang="en-US" sz="1600">
                        <a:effectLst/>
                      </a:endParaRPr>
                    </a:p>
                    <a:p>
                      <a:pPr marL="342900" marR="0" lvl="0" indent="-342900" algn="ctr">
                        <a:lnSpc>
                          <a:spcPct val="150000"/>
                        </a:lnSpc>
                        <a:spcBef>
                          <a:spcPts val="0"/>
                        </a:spcBef>
                        <a:spcAft>
                          <a:spcPts val="0"/>
                        </a:spcAft>
                        <a:buFont typeface="Symbol" panose="05050102010706020507" pitchFamily="18" charset="2"/>
                        <a:buChar char=""/>
                        <a:tabLst>
                          <a:tab pos="163830" algn="l"/>
                        </a:tabLst>
                      </a:pPr>
                      <a:r>
                        <a:rPr lang="ro-RO" sz="1200">
                          <a:effectLst/>
                        </a:rPr>
                        <a:t>Precauții </a:t>
                      </a:r>
                      <a:endParaRPr lang="en-US" sz="1600">
                        <a:effectLst/>
                      </a:endParaRPr>
                    </a:p>
                    <a:p>
                      <a:pPr marL="342900" marR="0" lvl="0" indent="-342900" algn="ctr">
                        <a:lnSpc>
                          <a:spcPct val="150000"/>
                        </a:lnSpc>
                        <a:spcBef>
                          <a:spcPts val="0"/>
                        </a:spcBef>
                        <a:spcAft>
                          <a:spcPts val="0"/>
                        </a:spcAft>
                        <a:buFont typeface="Symbol" panose="05050102010706020507" pitchFamily="18" charset="2"/>
                        <a:buChar char=""/>
                        <a:tabLst>
                          <a:tab pos="163830" algn="l"/>
                        </a:tabLst>
                      </a:pPr>
                      <a:r>
                        <a:rPr lang="ro-RO" sz="1200">
                          <a:effectLst/>
                        </a:rPr>
                        <a:t>Manual de biosiguranță care definește procedurile de decontaminare sau politici de supraveghere medicală</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 </a:t>
                      </a:r>
                      <a:endParaRPr lang="en-US" sz="1600">
                        <a:effectLst/>
                      </a:endParaRPr>
                    </a:p>
                    <a:p>
                      <a:pPr marL="0" marR="0" indent="0" algn="ctr">
                        <a:lnSpc>
                          <a:spcPct val="150000"/>
                        </a:lnSpc>
                        <a:spcBef>
                          <a:spcPts val="0"/>
                        </a:spcBef>
                        <a:spcAft>
                          <a:spcPts val="0"/>
                        </a:spcAft>
                      </a:pPr>
                      <a:r>
                        <a:rPr lang="ro-RO" sz="1200">
                          <a:effectLst/>
                        </a:rPr>
                        <a:t>Bariere primare : Hote siguranță clasa I sau II sau alte dispozitive folosite pentru manipularea agenților care pot produce stropiri sau aerosoli</a:t>
                      </a:r>
                      <a:endParaRPr lang="en-US" sz="1600">
                        <a:effectLst/>
                      </a:endParaRPr>
                    </a:p>
                    <a:p>
                      <a:pPr marL="0" marR="0" indent="0" algn="ctr">
                        <a:lnSpc>
                          <a:spcPct val="150000"/>
                        </a:lnSpc>
                        <a:spcBef>
                          <a:spcPts val="0"/>
                        </a:spcBef>
                        <a:spcAft>
                          <a:spcPts val="0"/>
                        </a:spcAft>
                      </a:pPr>
                      <a:r>
                        <a:rPr lang="ro-RO" sz="1200">
                          <a:effectLst/>
                        </a:rPr>
                        <a:t>Ex: mănuși, halat de protecție, protecția feței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BSL-l plus:</a:t>
                      </a:r>
                      <a:endParaRPr lang="en-US" sz="1600">
                        <a:effectLst/>
                      </a:endParaRPr>
                    </a:p>
                    <a:p>
                      <a:pPr marL="0" marR="0" indent="0" algn="ctr">
                        <a:lnSpc>
                          <a:spcPct val="150000"/>
                        </a:lnSpc>
                        <a:spcBef>
                          <a:spcPts val="0"/>
                        </a:spcBef>
                        <a:spcAft>
                          <a:spcPts val="0"/>
                        </a:spcAft>
                        <a:tabLst>
                          <a:tab pos="116205" algn="l"/>
                        </a:tabLst>
                      </a:pPr>
                      <a:r>
                        <a:rPr lang="ro-RO" sz="1200">
                          <a:effectLst/>
                        </a:rPr>
                        <a:t>•	scaune și mobilier non-textile ușor de curățat</a:t>
                      </a:r>
                      <a:endParaRPr lang="en-US" sz="1600">
                        <a:effectLst/>
                      </a:endParaRPr>
                    </a:p>
                    <a:p>
                      <a:pPr marL="0" marR="0" indent="0" algn="ctr">
                        <a:lnSpc>
                          <a:spcPct val="150000"/>
                        </a:lnSpc>
                        <a:spcBef>
                          <a:spcPts val="0"/>
                        </a:spcBef>
                        <a:spcAft>
                          <a:spcPts val="0"/>
                        </a:spcAft>
                        <a:tabLst>
                          <a:tab pos="99060" algn="l"/>
                        </a:tabLst>
                      </a:pPr>
                      <a:r>
                        <a:rPr lang="ro-RO" sz="1200">
                          <a:effectLst/>
                        </a:rPr>
                        <a:t>•	autoclav </a:t>
                      </a:r>
                      <a:endParaRPr lang="en-US" sz="1600">
                        <a:effectLst/>
                      </a:endParaRPr>
                    </a:p>
                    <a:p>
                      <a:pPr marL="0" marR="0" indent="0" algn="ctr">
                        <a:lnSpc>
                          <a:spcPct val="150000"/>
                        </a:lnSpc>
                        <a:spcBef>
                          <a:spcPts val="0"/>
                        </a:spcBef>
                        <a:spcAft>
                          <a:spcPts val="0"/>
                        </a:spcAft>
                        <a:tabLst>
                          <a:tab pos="99060" algn="l"/>
                        </a:tabLst>
                      </a:pPr>
                      <a:r>
                        <a:rPr lang="ro-RO" sz="1200">
                          <a:effectLst/>
                        </a:rPr>
                        <a:t>•	Stații de spălare ochi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2166606"/>
                  </a:ext>
                </a:extLst>
              </a:tr>
              <a:tr h="1819693">
                <a:tc>
                  <a:txBody>
                    <a:bodyPr/>
                    <a:lstStyle/>
                    <a:p>
                      <a:pPr marL="0" marR="0" indent="0" algn="ctr">
                        <a:lnSpc>
                          <a:spcPct val="150000"/>
                        </a:lnSpc>
                        <a:spcBef>
                          <a:spcPts val="0"/>
                        </a:spcBef>
                        <a:spcAft>
                          <a:spcPts val="0"/>
                        </a:spcAft>
                      </a:pPr>
                      <a:r>
                        <a:rPr lang="ro-RO" sz="12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Agenți indigeni sau exotici care pot produce boli severe sau potențial letale și care se pot transmite respirator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Practicile BSL-2 plus:</a:t>
                      </a:r>
                      <a:endParaRPr lang="en-US" sz="1600">
                        <a:effectLst/>
                      </a:endParaRPr>
                    </a:p>
                    <a:p>
                      <a:pPr marL="0" marR="0" indent="0" algn="ctr">
                        <a:lnSpc>
                          <a:spcPct val="150000"/>
                        </a:lnSpc>
                        <a:spcBef>
                          <a:spcPts val="0"/>
                        </a:spcBef>
                        <a:spcAft>
                          <a:spcPts val="0"/>
                        </a:spcAft>
                        <a:tabLst>
                          <a:tab pos="99060" algn="l"/>
                        </a:tabLst>
                      </a:pPr>
                      <a:r>
                        <a:rPr lang="ro-RO" sz="1200">
                          <a:effectLst/>
                        </a:rPr>
                        <a:t>•	acces controlat </a:t>
                      </a:r>
                      <a:endParaRPr lang="en-US" sz="1600">
                        <a:effectLst/>
                      </a:endParaRPr>
                    </a:p>
                    <a:p>
                      <a:pPr marL="0" marR="0" indent="0" algn="ctr">
                        <a:lnSpc>
                          <a:spcPct val="150000"/>
                        </a:lnSpc>
                        <a:spcBef>
                          <a:spcPts val="0"/>
                        </a:spcBef>
                        <a:spcAft>
                          <a:spcPts val="0"/>
                        </a:spcAft>
                        <a:tabLst>
                          <a:tab pos="112395" algn="l"/>
                        </a:tabLst>
                      </a:pPr>
                      <a:r>
                        <a:rPr lang="ro-RO" sz="1200">
                          <a:effectLst/>
                        </a:rPr>
                        <a:t>•	decontaminarea tuturor deșeurilor </a:t>
                      </a:r>
                      <a:endParaRPr lang="en-US" sz="1600">
                        <a:effectLst/>
                      </a:endParaRPr>
                    </a:p>
                    <a:p>
                      <a:pPr marL="0" marR="0" indent="0" algn="ctr">
                        <a:lnSpc>
                          <a:spcPct val="150000"/>
                        </a:lnSpc>
                        <a:spcBef>
                          <a:spcPts val="0"/>
                        </a:spcBef>
                        <a:spcAft>
                          <a:spcPts val="0"/>
                        </a:spcAft>
                        <a:tabLst>
                          <a:tab pos="107950" algn="l"/>
                        </a:tabLst>
                      </a:pPr>
                      <a:r>
                        <a:rPr lang="ro-RO" sz="1200">
                          <a:effectLst/>
                        </a:rPr>
                        <a:t>•	decontaminarea hainelor de laborator înainte de spălare </a:t>
                      </a:r>
                      <a:endParaRPr lang="en-US" sz="1600">
                        <a:effectLst/>
                      </a:endParaRPr>
                    </a:p>
                    <a:p>
                      <a:pPr marL="0" marR="0" indent="0" algn="ctr">
                        <a:lnSpc>
                          <a:spcPct val="150000"/>
                        </a:lnSpc>
                        <a:spcBef>
                          <a:spcPts val="0"/>
                        </a:spcBef>
                        <a:spcAft>
                          <a:spcPts val="0"/>
                        </a:spcAft>
                        <a:tabLst>
                          <a:tab pos="103505" algn="l"/>
                        </a:tabLst>
                      </a:pPr>
                      <a:r>
                        <a:rPr lang="ro-RO" sz="1200">
                          <a:effectLst/>
                        </a:rPr>
                        <a:t>•	probe de ser de la personal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Bariere primare : Hote siguranță clasa I sau II sau alte dispozitive folosite pentru manipularea agenților care pot produce stropiri sau aerosoli</a:t>
                      </a:r>
                      <a:endParaRPr lang="en-US" sz="1600">
                        <a:effectLst/>
                      </a:endParaRPr>
                    </a:p>
                    <a:p>
                      <a:pPr marL="0" marR="0" indent="0" algn="ctr">
                        <a:lnSpc>
                          <a:spcPct val="150000"/>
                        </a:lnSpc>
                        <a:spcBef>
                          <a:spcPts val="0"/>
                        </a:spcBef>
                        <a:spcAft>
                          <a:spcPts val="0"/>
                        </a:spcAft>
                      </a:pPr>
                      <a:r>
                        <a:rPr lang="ro-RO" sz="1200">
                          <a:effectLst/>
                        </a:rPr>
                        <a:t>Ex: mănuși, halat de protecție, protecția feței, protecție respiratorie când este necesar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BSL-2 plus:</a:t>
                      </a:r>
                      <a:endParaRPr lang="en-US" sz="1600">
                        <a:effectLst/>
                      </a:endParaRPr>
                    </a:p>
                    <a:p>
                      <a:pPr marL="0" marR="0" indent="0" algn="ctr">
                        <a:lnSpc>
                          <a:spcPct val="150000"/>
                        </a:lnSpc>
                        <a:spcBef>
                          <a:spcPts val="0"/>
                        </a:spcBef>
                        <a:spcAft>
                          <a:spcPts val="0"/>
                        </a:spcAft>
                        <a:tabLst>
                          <a:tab pos="112395" algn="l"/>
                        </a:tabLst>
                      </a:pPr>
                      <a:r>
                        <a:rPr lang="ro-RO" sz="1200">
                          <a:effectLst/>
                        </a:rPr>
                        <a:t>•	separare fizică de coridoarele de acces</a:t>
                      </a:r>
                      <a:endParaRPr lang="en-US" sz="1600">
                        <a:effectLst/>
                      </a:endParaRPr>
                    </a:p>
                    <a:p>
                      <a:pPr marL="0" marR="0" indent="0" algn="ctr">
                        <a:lnSpc>
                          <a:spcPct val="150000"/>
                        </a:lnSpc>
                        <a:spcBef>
                          <a:spcPts val="0"/>
                        </a:spcBef>
                        <a:spcAft>
                          <a:spcPts val="0"/>
                        </a:spcAft>
                        <a:tabLst>
                          <a:tab pos="99060" algn="l"/>
                        </a:tabLst>
                      </a:pPr>
                      <a:r>
                        <a:rPr lang="ro-RO" sz="1200">
                          <a:effectLst/>
                        </a:rPr>
                        <a:t>•	chiuvetă de spălat fără utilizarea mâinilor </a:t>
                      </a:r>
                      <a:endParaRPr lang="en-US" sz="1600">
                        <a:effectLst/>
                      </a:endParaRPr>
                    </a:p>
                    <a:p>
                      <a:pPr marL="0" marR="0" indent="0" algn="ctr">
                        <a:lnSpc>
                          <a:spcPct val="150000"/>
                        </a:lnSpc>
                        <a:spcBef>
                          <a:spcPts val="0"/>
                        </a:spcBef>
                        <a:spcAft>
                          <a:spcPts val="0"/>
                        </a:spcAft>
                        <a:tabLst>
                          <a:tab pos="99060" algn="l"/>
                        </a:tabLst>
                      </a:pPr>
                      <a:r>
                        <a:rPr lang="ro-RO" sz="1200">
                          <a:effectLst/>
                        </a:rPr>
                        <a:t>•	acces prin uși duble cu închidere automată </a:t>
                      </a:r>
                      <a:endParaRPr lang="en-US" sz="1600">
                        <a:effectLst/>
                      </a:endParaRPr>
                    </a:p>
                    <a:p>
                      <a:pPr marL="0" marR="0" indent="0" algn="ctr">
                        <a:lnSpc>
                          <a:spcPct val="150000"/>
                        </a:lnSpc>
                        <a:spcBef>
                          <a:spcPts val="0"/>
                        </a:spcBef>
                        <a:spcAft>
                          <a:spcPts val="0"/>
                        </a:spcAft>
                        <a:tabLst>
                          <a:tab pos="99060" algn="l"/>
                        </a:tabLst>
                      </a:pPr>
                      <a:r>
                        <a:rPr lang="ro-RO" sz="1200">
                          <a:effectLst/>
                        </a:rPr>
                        <a:t>•	aerul de ieșire nu este recirculat </a:t>
                      </a:r>
                      <a:endParaRPr lang="en-US" sz="1600">
                        <a:effectLst/>
                      </a:endParaRPr>
                    </a:p>
                    <a:p>
                      <a:pPr marL="0" marR="0" indent="0" algn="ctr">
                        <a:lnSpc>
                          <a:spcPct val="150000"/>
                        </a:lnSpc>
                        <a:spcBef>
                          <a:spcPts val="0"/>
                        </a:spcBef>
                        <a:spcAft>
                          <a:spcPts val="0"/>
                        </a:spcAft>
                        <a:tabLst>
                          <a:tab pos="103505" algn="l"/>
                        </a:tabLst>
                      </a:pPr>
                      <a:r>
                        <a:rPr lang="ro-RO" sz="1200">
                          <a:effectLst/>
                        </a:rPr>
                        <a:t>•	presiune negativă a </a:t>
                      </a:r>
                      <a:endParaRPr lang="en-US" sz="1600">
                        <a:effectLst/>
                      </a:endParaRPr>
                    </a:p>
                    <a:p>
                      <a:pPr marL="0" marR="0" indent="0" algn="ctr">
                        <a:lnSpc>
                          <a:spcPct val="150000"/>
                        </a:lnSpc>
                        <a:spcBef>
                          <a:spcPts val="0"/>
                        </a:spcBef>
                        <a:spcAft>
                          <a:spcPts val="0"/>
                        </a:spcAft>
                        <a:tabLst>
                          <a:tab pos="99060" algn="l"/>
                        </a:tabLst>
                      </a:pPr>
                      <a:r>
                        <a:rPr lang="ro-RO" sz="1200">
                          <a:effectLst/>
                        </a:rPr>
                        <a:t>•	Stații de spălare ochi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64936785"/>
                  </a:ext>
                </a:extLst>
              </a:tr>
              <a:tr h="1267168">
                <a:tc>
                  <a:txBody>
                    <a:bodyPr/>
                    <a:lstStyle/>
                    <a:p>
                      <a:pPr marL="0" marR="0" indent="0" algn="ctr">
                        <a:lnSpc>
                          <a:spcPct val="150000"/>
                        </a:lnSpc>
                        <a:spcBef>
                          <a:spcPts val="0"/>
                        </a:spcBef>
                        <a:spcAft>
                          <a:spcPts val="0"/>
                        </a:spcAft>
                      </a:pPr>
                      <a:r>
                        <a:rPr lang="ro-RO" sz="12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Agenți periculoși sau exotici cu risc crescut de a pune viața în pericol , infecții care se pot transmite prin aerosoli, sau agenți asemănători cu risc de transmisie necunoscut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Practicile BSL-3 plus:</a:t>
                      </a:r>
                      <a:endParaRPr lang="en-US" sz="1600">
                        <a:effectLst/>
                      </a:endParaRPr>
                    </a:p>
                    <a:p>
                      <a:pPr marL="0" marR="0" indent="0" algn="ctr">
                        <a:lnSpc>
                          <a:spcPct val="150000"/>
                        </a:lnSpc>
                        <a:spcBef>
                          <a:spcPts val="0"/>
                        </a:spcBef>
                        <a:spcAft>
                          <a:spcPts val="0"/>
                        </a:spcAft>
                        <a:tabLst>
                          <a:tab pos="103505" algn="l"/>
                        </a:tabLst>
                      </a:pPr>
                      <a:r>
                        <a:rPr lang="ro-RO" sz="1200">
                          <a:effectLst/>
                        </a:rPr>
                        <a:t>•	schimbarea hainelor la intrare </a:t>
                      </a:r>
                      <a:endParaRPr lang="en-US" sz="1600">
                        <a:effectLst/>
                      </a:endParaRPr>
                    </a:p>
                    <a:p>
                      <a:pPr marL="0" marR="0" indent="0" algn="ctr">
                        <a:lnSpc>
                          <a:spcPct val="150000"/>
                        </a:lnSpc>
                        <a:spcBef>
                          <a:spcPts val="0"/>
                        </a:spcBef>
                        <a:spcAft>
                          <a:spcPts val="0"/>
                        </a:spcAft>
                        <a:tabLst>
                          <a:tab pos="99060" algn="l"/>
                        </a:tabLst>
                      </a:pPr>
                      <a:r>
                        <a:rPr lang="ro-RO" sz="1200">
                          <a:effectLst/>
                        </a:rPr>
                        <a:t>•	duș la ieșire </a:t>
                      </a:r>
                      <a:endParaRPr lang="en-US" sz="1600">
                        <a:effectLst/>
                      </a:endParaRPr>
                    </a:p>
                    <a:p>
                      <a:pPr marL="0" marR="0" indent="0" algn="ctr">
                        <a:lnSpc>
                          <a:spcPct val="150000"/>
                        </a:lnSpc>
                        <a:spcBef>
                          <a:spcPts val="0"/>
                        </a:spcBef>
                        <a:spcAft>
                          <a:spcPts val="0"/>
                        </a:spcAft>
                        <a:tabLst>
                          <a:tab pos="112395" algn="l"/>
                        </a:tabLst>
                      </a:pPr>
                      <a:r>
                        <a:rPr lang="ro-RO" sz="1200">
                          <a:effectLst/>
                        </a:rPr>
                        <a:t>•	toate materialele vor fi decontaminate la ieșirea din laborator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a:effectLst/>
                        </a:rPr>
                        <a:t>Bariere primare: toate părocedeele se efectuează în hote de siguranță clasa III sau clasa II în combinație cu costum presurizat care să îmbrace întregul corp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0" marR="0" indent="0" algn="ctr">
                        <a:lnSpc>
                          <a:spcPct val="150000"/>
                        </a:lnSpc>
                        <a:spcBef>
                          <a:spcPts val="0"/>
                        </a:spcBef>
                        <a:spcAft>
                          <a:spcPts val="0"/>
                        </a:spcAft>
                      </a:pPr>
                      <a:r>
                        <a:rPr lang="ro-RO" sz="1200" dirty="0">
                          <a:effectLst/>
                        </a:rPr>
                        <a:t>BSL-3 plus:</a:t>
                      </a:r>
                      <a:endParaRPr lang="en-US" sz="1600" dirty="0">
                        <a:effectLst/>
                      </a:endParaRPr>
                    </a:p>
                    <a:p>
                      <a:pPr marL="0" marR="0" indent="0" algn="ctr">
                        <a:lnSpc>
                          <a:spcPct val="150000"/>
                        </a:lnSpc>
                        <a:spcBef>
                          <a:spcPts val="0"/>
                        </a:spcBef>
                        <a:spcAft>
                          <a:spcPts val="0"/>
                        </a:spcAft>
                        <a:tabLst>
                          <a:tab pos="99060" algn="l"/>
                        </a:tabLst>
                      </a:pPr>
                      <a:r>
                        <a:rPr lang="ro-RO" sz="1200" dirty="0">
                          <a:effectLst/>
                        </a:rPr>
                        <a:t>•	clădire separată sau zonă izolată </a:t>
                      </a:r>
                      <a:endParaRPr lang="en-US" sz="1600" dirty="0">
                        <a:effectLst/>
                      </a:endParaRPr>
                    </a:p>
                    <a:p>
                      <a:pPr marL="0" marR="0" indent="0" algn="ctr">
                        <a:lnSpc>
                          <a:spcPct val="150000"/>
                        </a:lnSpc>
                        <a:spcBef>
                          <a:spcPts val="0"/>
                        </a:spcBef>
                        <a:spcAft>
                          <a:spcPts val="0"/>
                        </a:spcAft>
                        <a:tabLst>
                          <a:tab pos="112395" algn="l"/>
                        </a:tabLst>
                      </a:pPr>
                      <a:r>
                        <a:rPr lang="ro-RO" sz="1200" dirty="0">
                          <a:effectLst/>
                        </a:rPr>
                        <a:t>•	admisie și refulare aer dedicate, sistem de vid și de decontaminare </a:t>
                      </a:r>
                      <a:endParaRPr lang="en-US" sz="1600" dirty="0">
                        <a:effectLst/>
                      </a:endParaRPr>
                    </a:p>
                    <a:p>
                      <a:pPr marL="0" marR="0" indent="0" algn="ctr">
                        <a:lnSpc>
                          <a:spcPct val="150000"/>
                        </a:lnSpc>
                        <a:spcBef>
                          <a:spcPts val="0"/>
                        </a:spcBef>
                        <a:spcAft>
                          <a:spcPts val="0"/>
                        </a:spcAft>
                      </a:pPr>
                      <a:r>
                        <a:rPr lang="ro-RO" sz="12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0853587"/>
                  </a:ext>
                </a:extLst>
              </a:tr>
            </a:tbl>
          </a:graphicData>
        </a:graphic>
      </p:graphicFrame>
    </p:spTree>
    <p:extLst>
      <p:ext uri="{BB962C8B-B14F-4D97-AF65-F5344CB8AC3E}">
        <p14:creationId xmlns:p14="http://schemas.microsoft.com/office/powerpoint/2010/main" val="285388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FDA6F-4A00-4344-B9F4-59F533DBE1F1}"/>
              </a:ext>
            </a:extLst>
          </p:cNvPr>
          <p:cNvSpPr>
            <a:spLocks noGrp="1"/>
          </p:cNvSpPr>
          <p:nvPr>
            <p:ph type="title"/>
          </p:nvPr>
        </p:nvSpPr>
        <p:spPr>
          <a:xfrm>
            <a:off x="964788" y="804333"/>
            <a:ext cx="3391900" cy="5249334"/>
          </a:xfrm>
        </p:spPr>
        <p:txBody>
          <a:bodyPr>
            <a:normAutofit/>
          </a:bodyPr>
          <a:lstStyle/>
          <a:p>
            <a:pPr algn="r"/>
            <a:r>
              <a:rPr lang="ro-RO">
                <a:solidFill>
                  <a:srgbClr val="FFFFFF"/>
                </a:solidFill>
              </a:rPr>
              <a:t>Reguli de biosecuritate în  laboratorul de microbiologie</a:t>
            </a:r>
            <a:endParaRPr lang="en-US">
              <a:solidFill>
                <a:srgbClr val="FFFFFF"/>
              </a:solidFill>
            </a:endParaRPr>
          </a:p>
        </p:txBody>
      </p:sp>
      <p:sp>
        <p:nvSpPr>
          <p:cNvPr id="6" name="Content Placeholder 5">
            <a:extLst>
              <a:ext uri="{FF2B5EF4-FFF2-40B4-BE49-F238E27FC236}">
                <a16:creationId xmlns:a16="http://schemas.microsoft.com/office/drawing/2014/main" id="{0B3E5403-BBCD-48C2-8DD1-889113BF366D}"/>
              </a:ext>
            </a:extLst>
          </p:cNvPr>
          <p:cNvSpPr>
            <a:spLocks noGrp="1"/>
          </p:cNvSpPr>
          <p:nvPr>
            <p:ph idx="1"/>
          </p:nvPr>
        </p:nvSpPr>
        <p:spPr>
          <a:xfrm>
            <a:off x="4951048" y="804332"/>
            <a:ext cx="6306003" cy="5859703"/>
          </a:xfrm>
        </p:spPr>
        <p:txBody>
          <a:bodyPr anchor="ctr">
            <a:normAutofit fontScale="85000" lnSpcReduction="10000"/>
          </a:bodyPr>
          <a:lstStyle/>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raportarea către instructorul a tuturor scurgerilor de lichide infectate și sticlărie spartă - primirea instrucțiunilor de curățare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cunoașterea metodelor de transfer aseptic</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minimizarea sau conținerea producției de aerosoli</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spălarea mâinilor înainte și după laboratoare și în orice moment în </a:t>
            </a:r>
            <a:r>
              <a:rPr lang="ro-RO" sz="1800" i="0" dirty="0" err="1">
                <a:effectLst/>
                <a:latin typeface="Arial" panose="020B0604020202020204" pitchFamily="34" charset="0"/>
                <a:ea typeface="Calibri" panose="020F0502020204030204" pitchFamily="34" charset="0"/>
                <a:cs typeface="Arial" panose="020B0604020202020204" pitchFamily="34" charset="0"/>
              </a:rPr>
              <a:t>cvare</a:t>
            </a:r>
            <a:r>
              <a:rPr lang="ro-RO" sz="1800" i="0" dirty="0">
                <a:effectLst/>
                <a:latin typeface="Arial" panose="020B0604020202020204" pitchFamily="34" charset="0"/>
                <a:ea typeface="Calibri" panose="020F0502020204030204" pitchFamily="34" charset="0"/>
                <a:cs typeface="Arial" panose="020B0604020202020204" pitchFamily="34" charset="0"/>
              </a:rPr>
              <a:t> este suspectată contaminarea</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este interzis consumul de alimente sau lichide în laboratorul de microbiologie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dezinfectarea suprafețelor din laborator înainte și la încheierea fiecărei sesiuni de laborator</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identificarea și eliminarea corespunzătoare a diferitelor tipuri de deșeuri. Acestea pot fi deșeuri neinfecțioase (ex. Ambalaje) sau </a:t>
            </a:r>
            <a:r>
              <a:rPr lang="ro-RO" sz="1800" i="0" dirty="0" err="1">
                <a:effectLst/>
                <a:latin typeface="Arial" panose="020B0604020202020204" pitchFamily="34" charset="0"/>
                <a:ea typeface="Calibri" panose="020F0502020204030204" pitchFamily="34" charset="0"/>
                <a:cs typeface="Arial" panose="020B0604020202020204" pitchFamily="34" charset="0"/>
              </a:rPr>
              <a:t>deșseuri</a:t>
            </a:r>
            <a:r>
              <a:rPr lang="ro-RO" sz="1800" i="0" dirty="0">
                <a:effectLst/>
                <a:latin typeface="Arial" panose="020B0604020202020204" pitchFamily="34" charset="0"/>
                <a:ea typeface="Calibri" panose="020F0502020204030204" pitchFamily="34" charset="0"/>
                <a:cs typeface="Arial" panose="020B0604020202020204" pitchFamily="34" charset="0"/>
              </a:rPr>
              <a:t> infecțioase, clasificate la rândul lor în deșeuri </a:t>
            </a:r>
            <a:r>
              <a:rPr lang="ro-RO" sz="1800" i="0" dirty="0" err="1">
                <a:effectLst/>
                <a:latin typeface="Arial" panose="020B0604020202020204" pitchFamily="34" charset="0"/>
                <a:ea typeface="Calibri" panose="020F0502020204030204" pitchFamily="34" charset="0"/>
                <a:cs typeface="Arial" panose="020B0604020202020204" pitchFamily="34" charset="0"/>
              </a:rPr>
              <a:t>netăietoare</a:t>
            </a:r>
            <a:r>
              <a:rPr lang="ro-RO" sz="1800" i="0" dirty="0">
                <a:effectLst/>
                <a:latin typeface="Arial" panose="020B0604020202020204" pitchFamily="34" charset="0"/>
                <a:ea typeface="Calibri" panose="020F0502020204030204" pitchFamily="34" charset="0"/>
                <a:cs typeface="Arial" panose="020B0604020202020204" pitchFamily="34" charset="0"/>
              </a:rPr>
              <a:t> și tăietoare. Toate aceste tipuri de deșeuri vor fi depozitate în saci separate, cele neinfecțioase în saci de culoare neagră iar cele infecțioase în saci de culoare galbenă cu inscripția “BIOHAZARD”</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nu aplicați niciodată produse cosmetice, inclusiv lentile de contact, sau așezați obiecte (degete, creioane) în gură sau atingeți fața</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841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FDA6F-4A00-4344-B9F4-59F533DBE1F1}"/>
              </a:ext>
            </a:extLst>
          </p:cNvPr>
          <p:cNvSpPr>
            <a:spLocks noGrp="1"/>
          </p:cNvSpPr>
          <p:nvPr>
            <p:ph type="title"/>
          </p:nvPr>
        </p:nvSpPr>
        <p:spPr>
          <a:xfrm>
            <a:off x="964788" y="804333"/>
            <a:ext cx="3391900" cy="5249334"/>
          </a:xfrm>
        </p:spPr>
        <p:txBody>
          <a:bodyPr>
            <a:normAutofit/>
          </a:bodyPr>
          <a:lstStyle/>
          <a:p>
            <a:pPr algn="r"/>
            <a:r>
              <a:rPr lang="ro-RO">
                <a:solidFill>
                  <a:srgbClr val="FFFFFF"/>
                </a:solidFill>
              </a:rPr>
              <a:t>Reguli de biosecuritate în  laboratorul de microbiologie</a:t>
            </a:r>
            <a:endParaRPr lang="en-US">
              <a:solidFill>
                <a:srgbClr val="FFFFFF"/>
              </a:solidFill>
            </a:endParaRPr>
          </a:p>
        </p:txBody>
      </p:sp>
      <p:sp>
        <p:nvSpPr>
          <p:cNvPr id="6" name="Content Placeholder 5">
            <a:extLst>
              <a:ext uri="{FF2B5EF4-FFF2-40B4-BE49-F238E27FC236}">
                <a16:creationId xmlns:a16="http://schemas.microsoft.com/office/drawing/2014/main" id="{0B3E5403-BBCD-48C2-8DD1-889113BF366D}"/>
              </a:ext>
            </a:extLst>
          </p:cNvPr>
          <p:cNvSpPr>
            <a:spLocks noGrp="1"/>
          </p:cNvSpPr>
          <p:nvPr>
            <p:ph idx="1"/>
          </p:nvPr>
        </p:nvSpPr>
        <p:spPr>
          <a:xfrm>
            <a:off x="4951048" y="804332"/>
            <a:ext cx="6306003" cy="5859703"/>
          </a:xfrm>
        </p:spPr>
        <p:txBody>
          <a:bodyPr anchor="ctr">
            <a:normAutofit fontScale="85000" lnSpcReduction="10000"/>
          </a:bodyPr>
          <a:lstStyle/>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citirea și semnarea unui acord de siguranță de laborator care indică faptul că studentul a citit și înțelege regulile de siguranță ale laboratorului</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bune practici de laborator, inclusiv returnarea materialelor în locații adecvate, îngrijirea și manipularea corespunzătoare a echipamentelor și păstrarea banchetei departe de materiale străine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legarea părului lung la spate, purtarea echipamentului personal de protecție (protecție a ochilor, paltoane, încălțăminte închisă; ochelarii pot fi preferați lentilelor de contact) și utilizarea acestor echipamente în situații adecvate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folosind întotdeauna dispozitive adecvate de </a:t>
            </a:r>
            <a:r>
              <a:rPr lang="ro-RO" sz="1800" i="0" dirty="0" err="1">
                <a:effectLst/>
                <a:latin typeface="Arial" panose="020B0604020202020204" pitchFamily="34" charset="0"/>
                <a:ea typeface="Calibri" panose="020F0502020204030204" pitchFamily="34" charset="0"/>
                <a:cs typeface="Arial" panose="020B0604020202020204" pitchFamily="34" charset="0"/>
              </a:rPr>
              <a:t>pipetare</a:t>
            </a:r>
            <a:r>
              <a:rPr lang="ro-RO" sz="1800" i="0" dirty="0">
                <a:effectLst/>
                <a:latin typeface="Arial" panose="020B0604020202020204" pitchFamily="34" charset="0"/>
                <a:ea typeface="Calibri" panose="020F0502020204030204" pitchFamily="34" charset="0"/>
                <a:cs typeface="Arial" panose="020B0604020202020204" pitchFamily="34" charset="0"/>
              </a:rPr>
              <a:t> și înțelegând că </a:t>
            </a:r>
            <a:r>
              <a:rPr lang="ro-RO" sz="1800" i="0" dirty="0" err="1">
                <a:effectLst/>
                <a:latin typeface="Arial" panose="020B0604020202020204" pitchFamily="34" charset="0"/>
                <a:ea typeface="Calibri" panose="020F0502020204030204" pitchFamily="34" charset="0"/>
                <a:cs typeface="Arial" panose="020B0604020202020204" pitchFamily="34" charset="0"/>
              </a:rPr>
              <a:t>pipetarea</a:t>
            </a:r>
            <a:r>
              <a:rPr lang="ro-RO" sz="1800" i="0" dirty="0">
                <a:effectLst/>
                <a:latin typeface="Arial" panose="020B0604020202020204" pitchFamily="34" charset="0"/>
                <a:ea typeface="Calibri" panose="020F0502020204030204" pitchFamily="34" charset="0"/>
                <a:cs typeface="Arial" panose="020B0604020202020204" pitchFamily="34" charset="0"/>
              </a:rPr>
              <a:t> cu ajutorul gurii este interzisă</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localizarea și utilizarea corespunzătoare a echipamentelor de urgență (stații de spălare a ochilor, truse de prim ajutor, extinctoare, dușuri de siguranță chimică, telefoane și numere de urgență)</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raportarea imediată a instructorului a oricărei accidentări</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ro-RO" sz="1800" i="0" dirty="0">
                <a:effectLst/>
                <a:latin typeface="Arial" panose="020B0604020202020204" pitchFamily="34" charset="0"/>
                <a:ea typeface="Calibri" panose="020F0502020204030204" pitchFamily="34" charset="0"/>
                <a:cs typeface="Arial" panose="020B0604020202020204" pitchFamily="34" charset="0"/>
              </a:rPr>
              <a:t>urmarea pașilor corespunzători în caz de urgență</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526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DFDA6F-4A00-4344-B9F4-59F533DBE1F1}"/>
              </a:ext>
            </a:extLst>
          </p:cNvPr>
          <p:cNvSpPr>
            <a:spLocks noGrp="1"/>
          </p:cNvSpPr>
          <p:nvPr>
            <p:ph type="title"/>
          </p:nvPr>
        </p:nvSpPr>
        <p:spPr>
          <a:xfrm>
            <a:off x="964788" y="804333"/>
            <a:ext cx="3391900" cy="5249334"/>
          </a:xfrm>
        </p:spPr>
        <p:txBody>
          <a:bodyPr>
            <a:normAutofit/>
          </a:bodyPr>
          <a:lstStyle/>
          <a:p>
            <a:pPr algn="r"/>
            <a:r>
              <a:rPr lang="ro-RO" dirty="0">
                <a:solidFill>
                  <a:srgbClr val="FFFFFF"/>
                </a:solidFill>
              </a:rPr>
              <a:t>Reguli de </a:t>
            </a:r>
            <a:r>
              <a:rPr lang="ro-RO" dirty="0" err="1">
                <a:solidFill>
                  <a:srgbClr val="FFFFFF"/>
                </a:solidFill>
              </a:rPr>
              <a:t>biosecuritate</a:t>
            </a:r>
            <a:r>
              <a:rPr lang="ro-RO" dirty="0">
                <a:solidFill>
                  <a:srgbClr val="FFFFFF"/>
                </a:solidFill>
              </a:rPr>
              <a:t> în  laboratorul de microbiologie</a:t>
            </a:r>
            <a:endParaRPr lang="en-US" dirty="0">
              <a:solidFill>
                <a:srgbClr val="FFFFFF"/>
              </a:solidFill>
            </a:endParaRPr>
          </a:p>
        </p:txBody>
      </p:sp>
      <p:pic>
        <p:nvPicPr>
          <p:cNvPr id="3" name="Online Media 2" title="Microbiology Lab Tour &amp; Safety">
            <a:hlinkClick r:id="" action="ppaction://media"/>
            <a:extLst>
              <a:ext uri="{FF2B5EF4-FFF2-40B4-BE49-F238E27FC236}">
                <a16:creationId xmlns:a16="http://schemas.microsoft.com/office/drawing/2014/main" id="{6E625DC5-6C30-492E-856B-F7D978BA99EC}"/>
              </a:ext>
            </a:extLst>
          </p:cNvPr>
          <p:cNvPicPr>
            <a:picLocks noRot="1" noChangeAspect="1"/>
          </p:cNvPicPr>
          <p:nvPr>
            <a:videoFile r:link="rId1"/>
          </p:nvPr>
        </p:nvPicPr>
        <p:blipFill>
          <a:blip r:embed="rId3"/>
          <a:stretch>
            <a:fillRect/>
          </a:stretch>
        </p:blipFill>
        <p:spPr>
          <a:xfrm>
            <a:off x="4792436" y="804333"/>
            <a:ext cx="7253380" cy="5436084"/>
          </a:xfrm>
          <a:prstGeom prst="rect">
            <a:avLst/>
          </a:prstGeom>
        </p:spPr>
      </p:pic>
    </p:spTree>
    <p:extLst>
      <p:ext uri="{BB962C8B-B14F-4D97-AF65-F5344CB8AC3E}">
        <p14:creationId xmlns:p14="http://schemas.microsoft.com/office/powerpoint/2010/main" val="226991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ro-RO" dirty="0"/>
              <a:t>STERILIZAREA ÎN LABORATOR</a:t>
            </a:r>
            <a:endParaRPr lang="en-US" dirty="0"/>
          </a:p>
        </p:txBody>
      </p:sp>
      <p:sp>
        <p:nvSpPr>
          <p:cNvPr id="4099" name="Subtitle 2"/>
          <p:cNvSpPr>
            <a:spLocks noGrp="1"/>
          </p:cNvSpPr>
          <p:nvPr>
            <p:ph type="subTitle" sz="quarter" idx="1"/>
          </p:nvPr>
        </p:nvSpPr>
        <p:spPr/>
        <p:txBody>
          <a:bodyPr/>
          <a:lstStyle/>
          <a:p>
            <a:pPr eaLnBrk="1" hangingPunct="1">
              <a:buFont typeface="Wingdings" panose="05000000000000000000" pitchFamily="2" charset="2"/>
              <a:buChar char="§"/>
            </a:pPr>
            <a:r>
              <a:rPr lang="ro-RO"/>
              <a:t>Metode fizice</a:t>
            </a:r>
          </a:p>
          <a:p>
            <a:pPr eaLnBrk="1" hangingPunct="1">
              <a:buFont typeface="Wingdings" panose="05000000000000000000" pitchFamily="2" charset="2"/>
              <a:buChar char="§"/>
            </a:pPr>
            <a:r>
              <a:rPr lang="ro-RO"/>
              <a:t>Metode chimice</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2889</Words>
  <Application>Microsoft Office PowerPoint</Application>
  <PresentationFormat>Ecran lat</PresentationFormat>
  <Paragraphs>455</Paragraphs>
  <Slides>41</Slides>
  <Notes>26</Notes>
  <HiddenSlides>0</HiddenSlides>
  <MMClips>8</MMClips>
  <ScaleCrop>false</ScaleCrop>
  <HeadingPairs>
    <vt:vector size="6" baseType="variant">
      <vt:variant>
        <vt:lpstr>Fonturi utilizate</vt:lpstr>
      </vt:variant>
      <vt:variant>
        <vt:i4>11</vt:i4>
      </vt:variant>
      <vt:variant>
        <vt:lpstr>Temă</vt:lpstr>
      </vt:variant>
      <vt:variant>
        <vt:i4>1</vt:i4>
      </vt:variant>
      <vt:variant>
        <vt:lpstr>Titluri diapozitive</vt:lpstr>
      </vt:variant>
      <vt:variant>
        <vt:i4>41</vt:i4>
      </vt:variant>
    </vt:vector>
  </HeadingPairs>
  <TitlesOfParts>
    <vt:vector size="53" baseType="lpstr">
      <vt:lpstr>Arial</vt:lpstr>
      <vt:lpstr>Book Antiqua</vt:lpstr>
      <vt:lpstr>Calibri</vt:lpstr>
      <vt:lpstr>Franklin Gothic Demi</vt:lpstr>
      <vt:lpstr>Symbol</vt:lpstr>
      <vt:lpstr>Times New Roman</vt:lpstr>
      <vt:lpstr>Tw Cen MT</vt:lpstr>
      <vt:lpstr>Tw Cen MT Condensed</vt:lpstr>
      <vt:lpstr>Verdana</vt:lpstr>
      <vt:lpstr>Wingdings</vt:lpstr>
      <vt:lpstr>Wingdings 3</vt:lpstr>
      <vt:lpstr>Integral</vt:lpstr>
      <vt:lpstr>Organizarea și funcționarea laboratorului de microbiologie. Securitatea biologică</vt:lpstr>
      <vt:lpstr>Încăperi obligatorii în laboratorul de microbiologie</vt:lpstr>
      <vt:lpstr>Organizarea laboratorului de microbiologie</vt:lpstr>
      <vt:lpstr>Organizarea laboratorului de microbiologie</vt:lpstr>
      <vt:lpstr>Prezentare PowerPoint</vt:lpstr>
      <vt:lpstr>Reguli de biosecuritate în  laboratorul de microbiologie</vt:lpstr>
      <vt:lpstr>Reguli de biosecuritate în  laboratorul de microbiologie</vt:lpstr>
      <vt:lpstr>Reguli de biosecuritate în  laboratorul de microbiologie</vt:lpstr>
      <vt:lpstr>STERILIZAREA ÎN LABORATOR</vt:lpstr>
      <vt:lpstr>Definirea termenilor</vt:lpstr>
      <vt:lpstr>Metode de sterilizare</vt:lpstr>
      <vt:lpstr>STERILIZAREA CU CĂLDURĂ USCATĂ</vt:lpstr>
      <vt:lpstr>Sterilizarea prin flambare</vt:lpstr>
      <vt:lpstr>STERILIZAREA CU CĂLDURă UMEDă</vt:lpstr>
      <vt:lpstr>Sterilizarea prin autoclavare</vt:lpstr>
      <vt:lpstr>Prezentare PowerPoint</vt:lpstr>
      <vt:lpstr>Prezentare PowerPoint</vt:lpstr>
      <vt:lpstr>Dezinfectanți</vt:lpstr>
      <vt:lpstr>ANTISEPTICE ŞI DEZINFECTANTE</vt:lpstr>
      <vt:lpstr>SUBSTANŢE PREZERVANTE</vt:lpstr>
      <vt:lpstr>DEZINFECTANTE</vt:lpstr>
      <vt:lpstr>DEZINFECTANTE</vt:lpstr>
      <vt:lpstr>METODE DE COLORARE BACTERIANA</vt:lpstr>
      <vt:lpstr>Timpii de efectuare ai frotiului</vt:lpstr>
      <vt:lpstr>Timpii coloraţiei GRAM</vt:lpstr>
      <vt:lpstr>Timpii coloratiei GRAM</vt:lpstr>
      <vt:lpstr>Mecanisme de actiune ale colorantilor asupra elementeloc componente bacteriene</vt:lpstr>
      <vt:lpstr>Coloraţia Gram</vt:lpstr>
      <vt:lpstr>Prepararea SLIDE MICROSCOPIC</vt:lpstr>
      <vt:lpstr>Coloratia Gram </vt:lpstr>
      <vt:lpstr>Examinare microscopica</vt:lpstr>
      <vt:lpstr>Timpii coloraţiei Ziehl Neelsen</vt:lpstr>
      <vt:lpstr>Coloraţia Ziehl-Neelsen</vt:lpstr>
      <vt:lpstr>Metoda de colorare ZN</vt:lpstr>
      <vt:lpstr>Coloratia Ziehl-Neelsen</vt:lpstr>
      <vt:lpstr>Examinare microscopica</vt:lpstr>
      <vt:lpstr>Metode de cuantificare a densităţii bacililor alcool-acido rezistenţi </vt:lpstr>
      <vt:lpstr>Coloratia cu albastru metilen</vt:lpstr>
      <vt:lpstr>Coloratia May-Grunwald-Giemsa</vt:lpstr>
      <vt:lpstr>Imunofluorescenţa</vt:lpstr>
      <vt:lpstr>Imunofluorescenţa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Organizarea și funcționarea laboratorului de microbiologie. Securitatea biologică</dc:title>
  <dc:creator>Ovidiu</dc:creator>
  <cp:lastModifiedBy>BALASOIU</cp:lastModifiedBy>
  <cp:revision>14</cp:revision>
  <dcterms:created xsi:type="dcterms:W3CDTF">2020-10-01T16:30:36Z</dcterms:created>
  <dcterms:modified xsi:type="dcterms:W3CDTF">2020-10-12T11:58:43Z</dcterms:modified>
</cp:coreProperties>
</file>