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7"/>
  </p:notesMasterIdLst>
  <p:sldIdLst>
    <p:sldId id="348" r:id="rId2"/>
    <p:sldId id="349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60" r:id="rId12"/>
    <p:sldId id="361" r:id="rId13"/>
    <p:sldId id="362" r:id="rId14"/>
    <p:sldId id="363" r:id="rId15"/>
    <p:sldId id="364" r:id="rId16"/>
    <p:sldId id="365" r:id="rId17"/>
    <p:sldId id="368" r:id="rId18"/>
    <p:sldId id="366" r:id="rId19"/>
    <p:sldId id="367" r:id="rId20"/>
    <p:sldId id="369" r:id="rId21"/>
    <p:sldId id="370" r:id="rId22"/>
    <p:sldId id="371" r:id="rId23"/>
    <p:sldId id="372" r:id="rId24"/>
    <p:sldId id="373" r:id="rId25"/>
    <p:sldId id="374" r:id="rId26"/>
  </p:sldIdLst>
  <p:sldSz cx="12192000" cy="6858000"/>
  <p:notesSz cx="6858000" cy="9144000"/>
  <p:defaultTextStyle>
    <a:defPPr>
      <a:defRPr lang="ro-RO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34D40-FFA5-498E-B84C-C15E25F29DD3}" v="76" dt="2020-12-08T21:00:40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0929"/>
  </p:normalViewPr>
  <p:slideViewPr>
    <p:cSldViewPr>
      <p:cViewPr varScale="1">
        <p:scale>
          <a:sx n="57" d="100"/>
          <a:sy n="57" d="100"/>
        </p:scale>
        <p:origin x="105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us bunescu" userId="c71f03b50b546a74" providerId="LiveId" clId="{17034D40-FFA5-498E-B84C-C15E25F29DD3}"/>
    <pc:docChg chg="undo custSel mod addSld delSld modSld">
      <pc:chgData name="marius bunescu" userId="c71f03b50b546a74" providerId="LiveId" clId="{17034D40-FFA5-498E-B84C-C15E25F29DD3}" dt="2020-12-08T21:00:40.483" v="1199" actId="14100"/>
      <pc:docMkLst>
        <pc:docMk/>
      </pc:docMkLst>
      <pc:sldChg chg="modSp mod">
        <pc:chgData name="marius bunescu" userId="c71f03b50b546a74" providerId="LiveId" clId="{17034D40-FFA5-498E-B84C-C15E25F29DD3}" dt="2020-12-08T18:32:14.755" v="0" actId="20577"/>
        <pc:sldMkLst>
          <pc:docMk/>
          <pc:sldMk cId="0" sldId="348"/>
        </pc:sldMkLst>
        <pc:spChg chg="mod">
          <ac:chgData name="marius bunescu" userId="c71f03b50b546a74" providerId="LiveId" clId="{17034D40-FFA5-498E-B84C-C15E25F29DD3}" dt="2020-12-08T18:32:14.755" v="0" actId="20577"/>
          <ac:spMkLst>
            <pc:docMk/>
            <pc:sldMk cId="0" sldId="348"/>
            <ac:spMk id="6147" creationId="{181B58C2-D340-4627-914E-7A2FE3C0BD8A}"/>
          </ac:spMkLst>
        </pc:spChg>
      </pc:sldChg>
      <pc:sldChg chg="modSp mod">
        <pc:chgData name="marius bunescu" userId="c71f03b50b546a74" providerId="LiveId" clId="{17034D40-FFA5-498E-B84C-C15E25F29DD3}" dt="2020-12-08T18:32:53.073" v="93" actId="20577"/>
        <pc:sldMkLst>
          <pc:docMk/>
          <pc:sldMk cId="1593639698" sldId="349"/>
        </pc:sldMkLst>
        <pc:spChg chg="mod">
          <ac:chgData name="marius bunescu" userId="c71f03b50b546a74" providerId="LiveId" clId="{17034D40-FFA5-498E-B84C-C15E25F29DD3}" dt="2020-12-08T18:32:53.073" v="93" actId="20577"/>
          <ac:spMkLst>
            <pc:docMk/>
            <pc:sldMk cId="1593639698" sldId="349"/>
            <ac:spMk id="3" creationId="{E10A1BC5-C4B6-4969-8A79-CBFA98B6A7B7}"/>
          </ac:spMkLst>
        </pc:spChg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4220588858" sldId="350"/>
        </pc:sldMkLst>
      </pc:sldChg>
      <pc:sldChg chg="addSp delSp modSp mod">
        <pc:chgData name="marius bunescu" userId="c71f03b50b546a74" providerId="LiveId" clId="{17034D40-FFA5-498E-B84C-C15E25F29DD3}" dt="2020-12-08T19:05:05.472" v="100" actId="26606"/>
        <pc:sldMkLst>
          <pc:docMk/>
          <pc:sldMk cId="2454119374" sldId="351"/>
        </pc:sldMkLst>
        <pc:spChg chg="mod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2" creationId="{97E45A3E-5806-4691-8A81-2717D3AA1AA2}"/>
          </ac:spMkLst>
        </pc:spChg>
        <pc:spChg chg="del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13" creationId="{66D61E08-70C3-48D8-BEA0-787111DC30DA}"/>
          </ac:spMkLst>
        </pc:spChg>
        <pc:spChg chg="del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15" creationId="{FC55298F-0AE5-478E-AD2B-03C2614C5833}"/>
          </ac:spMkLst>
        </pc:spChg>
        <pc:spChg chg="del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17" creationId="{C180E4EA-0B63-4779-A895-7E90E71088F3}"/>
          </ac:spMkLst>
        </pc:spChg>
        <pc:spChg chg="del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19" creationId="{CEE01D9D-3DE8-4EED-B0D3-8F3C79CC7673}"/>
          </ac:spMkLst>
        </pc:spChg>
        <pc:spChg chg="del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21" creationId="{89AF5CE9-607F-43F4-8983-DCD6DA4051FD}"/>
          </ac:spMkLst>
        </pc:spChg>
        <pc:spChg chg="del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23" creationId="{6EEA2DBD-9E1E-4521-8C01-F32AD18A89E3}"/>
          </ac:spMkLst>
        </pc:spChg>
        <pc:spChg chg="del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25" creationId="{15BBD2C1-BA9B-46A9-A27A-33498B169272}"/>
          </ac:spMkLst>
        </pc:spChg>
        <pc:spChg chg="add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30" creationId="{3559A5F2-8BE0-4998-A1E4-1B145465A981}"/>
          </ac:spMkLst>
        </pc:spChg>
        <pc:spChg chg="add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32" creationId="{3A6596D4-D53C-424F-9F16-CC8686C079E0}"/>
          </ac:spMkLst>
        </pc:spChg>
        <pc:spChg chg="add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38" creationId="{9772CABD-4211-42AA-B349-D4002E52F1EF}"/>
          </ac:spMkLst>
        </pc:spChg>
        <pc:spChg chg="add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40" creationId="{BBD91630-4DBA-4294-8016-FEB5C3B0CED1}"/>
          </ac:spMkLst>
        </pc:spChg>
        <pc:spChg chg="add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42" creationId="{E67D1587-504D-41BC-9D48-B61257BFBCF0}"/>
          </ac:spMkLst>
        </pc:spChg>
        <pc:spChg chg="add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44" creationId="{8765DD1A-F044-4DE7-8A9B-7C30DC85A4AF}"/>
          </ac:spMkLst>
        </pc:spChg>
        <pc:spChg chg="add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46" creationId="{2FE2170D-72D6-48A8-8E9A-BFF3BF03D032}"/>
          </ac:spMkLst>
        </pc:spChg>
        <pc:spChg chg="add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48" creationId="{01D19436-094D-463D-AFEA-870FDBD03797}"/>
          </ac:spMkLst>
        </pc:spChg>
        <pc:spChg chg="add">
          <ac:chgData name="marius bunescu" userId="c71f03b50b546a74" providerId="LiveId" clId="{17034D40-FFA5-498E-B84C-C15E25F29DD3}" dt="2020-12-08T19:05:05.472" v="100" actId="26606"/>
          <ac:spMkLst>
            <pc:docMk/>
            <pc:sldMk cId="2454119374" sldId="351"/>
            <ac:spMk id="50" creationId="{9A2DE6E0-967C-4C58-8558-EC08F1138BD1}"/>
          </ac:spMkLst>
        </pc:spChg>
        <pc:picChg chg="mod">
          <ac:chgData name="marius bunescu" userId="c71f03b50b546a74" providerId="LiveId" clId="{17034D40-FFA5-498E-B84C-C15E25F29DD3}" dt="2020-12-08T19:05:05.472" v="100" actId="26606"/>
          <ac:picMkLst>
            <pc:docMk/>
            <pc:sldMk cId="2454119374" sldId="351"/>
            <ac:picMk id="5" creationId="{DC6E18ED-AB31-4EFD-8270-706D04E283C7}"/>
          </ac:picMkLst>
        </pc:picChg>
        <pc:cxnChg chg="del">
          <ac:chgData name="marius bunescu" userId="c71f03b50b546a74" providerId="LiveId" clId="{17034D40-FFA5-498E-B84C-C15E25F29DD3}" dt="2020-12-08T19:05:05.472" v="100" actId="26606"/>
          <ac:cxnSpMkLst>
            <pc:docMk/>
            <pc:sldMk cId="2454119374" sldId="351"/>
            <ac:cxnSpMk id="9" creationId="{A57C1A16-B8AB-4D99-A195-A38F556A6486}"/>
          </ac:cxnSpMkLst>
        </pc:cxnChg>
        <pc:cxnChg chg="del">
          <ac:chgData name="marius bunescu" userId="c71f03b50b546a74" providerId="LiveId" clId="{17034D40-FFA5-498E-B84C-C15E25F29DD3}" dt="2020-12-08T19:05:05.472" v="100" actId="26606"/>
          <ac:cxnSpMkLst>
            <pc:docMk/>
            <pc:sldMk cId="2454119374" sldId="351"/>
            <ac:cxnSpMk id="11" creationId="{F8A9B20B-D1DD-4573-B5EC-558029519236}"/>
          </ac:cxnSpMkLst>
        </pc:cxnChg>
        <pc:cxnChg chg="add">
          <ac:chgData name="marius bunescu" userId="c71f03b50b546a74" providerId="LiveId" clId="{17034D40-FFA5-498E-B84C-C15E25F29DD3}" dt="2020-12-08T19:05:05.472" v="100" actId="26606"/>
          <ac:cxnSpMkLst>
            <pc:docMk/>
            <pc:sldMk cId="2454119374" sldId="351"/>
            <ac:cxnSpMk id="34" creationId="{81BB890B-70D4-42FE-A599-6AEF1A42D972}"/>
          </ac:cxnSpMkLst>
        </pc:cxnChg>
        <pc:cxnChg chg="add">
          <ac:chgData name="marius bunescu" userId="c71f03b50b546a74" providerId="LiveId" clId="{17034D40-FFA5-498E-B84C-C15E25F29DD3}" dt="2020-12-08T19:05:05.472" v="100" actId="26606"/>
          <ac:cxnSpMkLst>
            <pc:docMk/>
            <pc:sldMk cId="2454119374" sldId="351"/>
            <ac:cxnSpMk id="36" creationId="{3842D646-B58C-43C8-8152-01BC782B725D}"/>
          </ac:cxnSpMkLst>
        </pc:cxnChg>
      </pc:sldChg>
      <pc:sldChg chg="addSp modSp new mod setBg">
        <pc:chgData name="marius bunescu" userId="c71f03b50b546a74" providerId="LiveId" clId="{17034D40-FFA5-498E-B84C-C15E25F29DD3}" dt="2020-12-08T19:16:52.804" v="154" actId="5793"/>
        <pc:sldMkLst>
          <pc:docMk/>
          <pc:sldMk cId="1918884885" sldId="352"/>
        </pc:sldMkLst>
        <pc:spChg chg="mod">
          <ac:chgData name="marius bunescu" userId="c71f03b50b546a74" providerId="LiveId" clId="{17034D40-FFA5-498E-B84C-C15E25F29DD3}" dt="2020-12-08T19:16:08.180" v="134" actId="26606"/>
          <ac:spMkLst>
            <pc:docMk/>
            <pc:sldMk cId="1918884885" sldId="352"/>
            <ac:spMk id="2" creationId="{E4052812-A170-4EEF-B1D1-3C156685B830}"/>
          </ac:spMkLst>
        </pc:spChg>
        <pc:spChg chg="mod">
          <ac:chgData name="marius bunescu" userId="c71f03b50b546a74" providerId="LiveId" clId="{17034D40-FFA5-498E-B84C-C15E25F29DD3}" dt="2020-12-08T19:16:52.804" v="154" actId="5793"/>
          <ac:spMkLst>
            <pc:docMk/>
            <pc:sldMk cId="1918884885" sldId="352"/>
            <ac:spMk id="3" creationId="{F66BFC61-729F-4C57-9FE2-F39938DD548B}"/>
          </ac:spMkLst>
        </pc:spChg>
        <pc:spChg chg="add">
          <ac:chgData name="marius bunescu" userId="c71f03b50b546a74" providerId="LiveId" clId="{17034D40-FFA5-498E-B84C-C15E25F29DD3}" dt="2020-12-08T19:16:08.180" v="134" actId="26606"/>
          <ac:spMkLst>
            <pc:docMk/>
            <pc:sldMk cId="1918884885" sldId="352"/>
            <ac:spMk id="71" creationId="{9F4444CE-BC8D-4D61-B303-4C05614E62AB}"/>
          </ac:spMkLst>
        </pc:spChg>
        <pc:spChg chg="add">
          <ac:chgData name="marius bunescu" userId="c71f03b50b546a74" providerId="LiveId" clId="{17034D40-FFA5-498E-B84C-C15E25F29DD3}" dt="2020-12-08T19:16:08.180" v="134" actId="26606"/>
          <ac:spMkLst>
            <pc:docMk/>
            <pc:sldMk cId="1918884885" sldId="352"/>
            <ac:spMk id="73" creationId="{62423CA5-E2E1-4789-B759-9906C1C94063}"/>
          </ac:spMkLst>
        </pc:spChg>
        <pc:spChg chg="add">
          <ac:chgData name="marius bunescu" userId="c71f03b50b546a74" providerId="LiveId" clId="{17034D40-FFA5-498E-B84C-C15E25F29DD3}" dt="2020-12-08T19:16:08.180" v="134" actId="26606"/>
          <ac:spMkLst>
            <pc:docMk/>
            <pc:sldMk cId="1918884885" sldId="352"/>
            <ac:spMk id="75" creationId="{73772B81-181F-48B7-8826-4D9686D15DF5}"/>
          </ac:spMkLst>
        </pc:spChg>
        <pc:spChg chg="add">
          <ac:chgData name="marius bunescu" userId="c71f03b50b546a74" providerId="LiveId" clId="{17034D40-FFA5-498E-B84C-C15E25F29DD3}" dt="2020-12-08T19:16:08.180" v="134" actId="26606"/>
          <ac:spMkLst>
            <pc:docMk/>
            <pc:sldMk cId="1918884885" sldId="352"/>
            <ac:spMk id="77" creationId="{B2205F6E-03C6-4E92-877C-E2482F6599AA}"/>
          </ac:spMkLst>
        </pc:spChg>
        <pc:picChg chg="add mod">
          <ac:chgData name="marius bunescu" userId="c71f03b50b546a74" providerId="LiveId" clId="{17034D40-FFA5-498E-B84C-C15E25F29DD3}" dt="2020-12-08T19:16:08.180" v="134" actId="26606"/>
          <ac:picMkLst>
            <pc:docMk/>
            <pc:sldMk cId="1918884885" sldId="352"/>
            <ac:picMk id="1026" creationId="{95886AD7-5E1F-4D44-BB54-79A9EE5BBFB0}"/>
          </ac:picMkLst>
        </pc:picChg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2236568282" sldId="352"/>
        </pc:sldMkLst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383824440" sldId="353"/>
        </pc:sldMkLst>
      </pc:sldChg>
      <pc:sldChg chg="addSp modSp new mod setBg">
        <pc:chgData name="marius bunescu" userId="c71f03b50b546a74" providerId="LiveId" clId="{17034D40-FFA5-498E-B84C-C15E25F29DD3}" dt="2020-12-08T19:18:58.509" v="176" actId="404"/>
        <pc:sldMkLst>
          <pc:docMk/>
          <pc:sldMk cId="1738854106" sldId="353"/>
        </pc:sldMkLst>
        <pc:spChg chg="mod">
          <ac:chgData name="marius bunescu" userId="c71f03b50b546a74" providerId="LiveId" clId="{17034D40-FFA5-498E-B84C-C15E25F29DD3}" dt="2020-12-08T19:18:58.509" v="176" actId="404"/>
          <ac:spMkLst>
            <pc:docMk/>
            <pc:sldMk cId="1738854106" sldId="353"/>
            <ac:spMk id="2" creationId="{FE92AB05-89CC-425D-8D63-3E7D938549F5}"/>
          </ac:spMkLst>
        </pc:spChg>
        <pc:spChg chg="mod">
          <ac:chgData name="marius bunescu" userId="c71f03b50b546a74" providerId="LiveId" clId="{17034D40-FFA5-498E-B84C-C15E25F29DD3}" dt="2020-12-08T19:18:30.814" v="174" actId="20577"/>
          <ac:spMkLst>
            <pc:docMk/>
            <pc:sldMk cId="1738854106" sldId="353"/>
            <ac:spMk id="3" creationId="{87629D85-F32D-43D6-990A-688C363157CE}"/>
          </ac:spMkLst>
        </pc:spChg>
        <pc:picChg chg="add mod">
          <ac:chgData name="marius bunescu" userId="c71f03b50b546a74" providerId="LiveId" clId="{17034D40-FFA5-498E-B84C-C15E25F29DD3}" dt="2020-12-08T19:17:54.242" v="158" actId="1076"/>
          <ac:picMkLst>
            <pc:docMk/>
            <pc:sldMk cId="1738854106" sldId="353"/>
            <ac:picMk id="2050" creationId="{B42BCB6E-4FD2-4F5F-A174-A75CE19A01F8}"/>
          </ac:picMkLst>
        </pc:picChg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228862536" sldId="354"/>
        </pc:sldMkLst>
      </pc:sldChg>
      <pc:sldChg chg="modSp new mod">
        <pc:chgData name="marius bunescu" userId="c71f03b50b546a74" providerId="LiveId" clId="{17034D40-FFA5-498E-B84C-C15E25F29DD3}" dt="2020-12-08T19:21:57.003" v="240" actId="20577"/>
        <pc:sldMkLst>
          <pc:docMk/>
          <pc:sldMk cId="3849795640" sldId="354"/>
        </pc:sldMkLst>
        <pc:spChg chg="mod">
          <ac:chgData name="marius bunescu" userId="c71f03b50b546a74" providerId="LiveId" clId="{17034D40-FFA5-498E-B84C-C15E25F29DD3}" dt="2020-12-08T19:19:54.149" v="184" actId="113"/>
          <ac:spMkLst>
            <pc:docMk/>
            <pc:sldMk cId="3849795640" sldId="354"/>
            <ac:spMk id="2" creationId="{027232FC-89CD-4F75-9EEC-92A6C84508AE}"/>
          </ac:spMkLst>
        </pc:spChg>
        <pc:spChg chg="mod">
          <ac:chgData name="marius bunescu" userId="c71f03b50b546a74" providerId="LiveId" clId="{17034D40-FFA5-498E-B84C-C15E25F29DD3}" dt="2020-12-08T19:21:57.003" v="240" actId="20577"/>
          <ac:spMkLst>
            <pc:docMk/>
            <pc:sldMk cId="3849795640" sldId="354"/>
            <ac:spMk id="3" creationId="{DFCF6376-428D-418A-ADC5-0970C79AA2C2}"/>
          </ac:spMkLst>
        </pc:spChg>
      </pc:sldChg>
      <pc:sldChg chg="modSp new mod">
        <pc:chgData name="marius bunescu" userId="c71f03b50b546a74" providerId="LiveId" clId="{17034D40-FFA5-498E-B84C-C15E25F29DD3}" dt="2020-12-08T19:36:26.455" v="395" actId="14100"/>
        <pc:sldMkLst>
          <pc:docMk/>
          <pc:sldMk cId="1821498995" sldId="355"/>
        </pc:sldMkLst>
        <pc:spChg chg="mod">
          <ac:chgData name="marius bunescu" userId="c71f03b50b546a74" providerId="LiveId" clId="{17034D40-FFA5-498E-B84C-C15E25F29DD3}" dt="2020-12-08T19:22:41.836" v="254" actId="14100"/>
          <ac:spMkLst>
            <pc:docMk/>
            <pc:sldMk cId="1821498995" sldId="355"/>
            <ac:spMk id="2" creationId="{D8D715AB-A32B-49DA-99C1-7238B2C74B19}"/>
          </ac:spMkLst>
        </pc:spChg>
        <pc:spChg chg="mod">
          <ac:chgData name="marius bunescu" userId="c71f03b50b546a74" providerId="LiveId" clId="{17034D40-FFA5-498E-B84C-C15E25F29DD3}" dt="2020-12-08T19:36:26.455" v="395" actId="14100"/>
          <ac:spMkLst>
            <pc:docMk/>
            <pc:sldMk cId="1821498995" sldId="355"/>
            <ac:spMk id="3" creationId="{88A6CF4C-A5B1-4C56-9A70-2965C61F66F6}"/>
          </ac:spMkLst>
        </pc:spChg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3754125573" sldId="355"/>
        </pc:sldMkLst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317797415" sldId="356"/>
        </pc:sldMkLst>
      </pc:sldChg>
      <pc:sldChg chg="modSp new mod">
        <pc:chgData name="marius bunescu" userId="c71f03b50b546a74" providerId="LiveId" clId="{17034D40-FFA5-498E-B84C-C15E25F29DD3}" dt="2020-12-08T19:46:03.718" v="450" actId="6549"/>
        <pc:sldMkLst>
          <pc:docMk/>
          <pc:sldMk cId="1800097709" sldId="356"/>
        </pc:sldMkLst>
        <pc:spChg chg="mod">
          <ac:chgData name="marius bunescu" userId="c71f03b50b546a74" providerId="LiveId" clId="{17034D40-FFA5-498E-B84C-C15E25F29DD3}" dt="2020-12-08T19:41:55.535" v="404" actId="14100"/>
          <ac:spMkLst>
            <pc:docMk/>
            <pc:sldMk cId="1800097709" sldId="356"/>
            <ac:spMk id="2" creationId="{B7F57F3B-D226-4415-8DCF-A10F6CE538D4}"/>
          </ac:spMkLst>
        </pc:spChg>
        <pc:spChg chg="mod">
          <ac:chgData name="marius bunescu" userId="c71f03b50b546a74" providerId="LiveId" clId="{17034D40-FFA5-498E-B84C-C15E25F29DD3}" dt="2020-12-08T19:46:03.718" v="450" actId="6549"/>
          <ac:spMkLst>
            <pc:docMk/>
            <pc:sldMk cId="1800097709" sldId="356"/>
            <ac:spMk id="3" creationId="{5F52AE62-A17A-408A-A76A-3321B61F4FB8}"/>
          </ac:spMkLst>
        </pc:spChg>
      </pc:sldChg>
      <pc:sldChg chg="modSp new mod">
        <pc:chgData name="marius bunescu" userId="c71f03b50b546a74" providerId="LiveId" clId="{17034D40-FFA5-498E-B84C-C15E25F29DD3}" dt="2020-12-08T19:49:32.723" v="510" actId="6549"/>
        <pc:sldMkLst>
          <pc:docMk/>
          <pc:sldMk cId="2399086012" sldId="357"/>
        </pc:sldMkLst>
        <pc:spChg chg="mod">
          <ac:chgData name="marius bunescu" userId="c71f03b50b546a74" providerId="LiveId" clId="{17034D40-FFA5-498E-B84C-C15E25F29DD3}" dt="2020-12-08T19:46:34.589" v="459" actId="14100"/>
          <ac:spMkLst>
            <pc:docMk/>
            <pc:sldMk cId="2399086012" sldId="357"/>
            <ac:spMk id="2" creationId="{29398964-3BBB-4575-A2CB-1CA22318246D}"/>
          </ac:spMkLst>
        </pc:spChg>
        <pc:spChg chg="mod">
          <ac:chgData name="marius bunescu" userId="c71f03b50b546a74" providerId="LiveId" clId="{17034D40-FFA5-498E-B84C-C15E25F29DD3}" dt="2020-12-08T19:49:32.723" v="510" actId="6549"/>
          <ac:spMkLst>
            <pc:docMk/>
            <pc:sldMk cId="2399086012" sldId="357"/>
            <ac:spMk id="3" creationId="{2AF2CE48-DA47-4967-8C6F-140745A63E64}"/>
          </ac:spMkLst>
        </pc:spChg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2888217037" sldId="357"/>
        </pc:sldMkLst>
      </pc:sldChg>
      <pc:sldChg chg="addSp delSp modSp new mod setBg modClrScheme setClrOvrMap chgLayout">
        <pc:chgData name="marius bunescu" userId="c71f03b50b546a74" providerId="LiveId" clId="{17034D40-FFA5-498E-B84C-C15E25F29DD3}" dt="2020-12-08T19:51:14.126" v="529" actId="478"/>
        <pc:sldMkLst>
          <pc:docMk/>
          <pc:sldMk cId="1870769893" sldId="358"/>
        </pc:sldMkLst>
        <pc:spChg chg="add del mod ord">
          <ac:chgData name="marius bunescu" userId="c71f03b50b546a74" providerId="LiveId" clId="{17034D40-FFA5-498E-B84C-C15E25F29DD3}" dt="2020-12-08T19:50:49.347" v="516" actId="700"/>
          <ac:spMkLst>
            <pc:docMk/>
            <pc:sldMk cId="1870769893" sldId="358"/>
            <ac:spMk id="2" creationId="{969F2014-5F61-4510-AA51-3B8B904F18E5}"/>
          </ac:spMkLst>
        </pc:spChg>
        <pc:spChg chg="add del mod ord">
          <ac:chgData name="marius bunescu" userId="c71f03b50b546a74" providerId="LiveId" clId="{17034D40-FFA5-498E-B84C-C15E25F29DD3}" dt="2020-12-08T19:50:49.347" v="516" actId="700"/>
          <ac:spMkLst>
            <pc:docMk/>
            <pc:sldMk cId="1870769893" sldId="358"/>
            <ac:spMk id="3" creationId="{9A4267BC-F712-4C24-B6D5-9ED80367357C}"/>
          </ac:spMkLst>
        </pc:spChg>
        <pc:spChg chg="add del mod ord">
          <ac:chgData name="marius bunescu" userId="c71f03b50b546a74" providerId="LiveId" clId="{17034D40-FFA5-498E-B84C-C15E25F29DD3}" dt="2020-12-08T19:50:46.915" v="515" actId="700"/>
          <ac:spMkLst>
            <pc:docMk/>
            <pc:sldMk cId="1870769893" sldId="358"/>
            <ac:spMk id="4" creationId="{6123DFD9-27F4-4A8A-BA51-6724010A32D8}"/>
          </ac:spMkLst>
        </pc:spChg>
        <pc:spChg chg="add del mod ord">
          <ac:chgData name="marius bunescu" userId="c71f03b50b546a74" providerId="LiveId" clId="{17034D40-FFA5-498E-B84C-C15E25F29DD3}" dt="2020-12-08T19:50:46.915" v="515" actId="700"/>
          <ac:spMkLst>
            <pc:docMk/>
            <pc:sldMk cId="1870769893" sldId="358"/>
            <ac:spMk id="5" creationId="{9376E120-4BA8-4F36-A4EF-5ECE4960F4E5}"/>
          </ac:spMkLst>
        </pc:spChg>
        <pc:spChg chg="add mod ord">
          <ac:chgData name="marius bunescu" userId="c71f03b50b546a74" providerId="LiveId" clId="{17034D40-FFA5-498E-B84C-C15E25F29DD3}" dt="2020-12-08T19:51:08.295" v="528" actId="20577"/>
          <ac:spMkLst>
            <pc:docMk/>
            <pc:sldMk cId="1870769893" sldId="358"/>
            <ac:spMk id="6" creationId="{F119884F-491E-4345-9636-F3B8F41B7457}"/>
          </ac:spMkLst>
        </pc:spChg>
        <pc:spChg chg="add del mod ord">
          <ac:chgData name="marius bunescu" userId="c71f03b50b546a74" providerId="LiveId" clId="{17034D40-FFA5-498E-B84C-C15E25F29DD3}" dt="2020-12-08T19:51:14.126" v="529" actId="478"/>
          <ac:spMkLst>
            <pc:docMk/>
            <pc:sldMk cId="1870769893" sldId="358"/>
            <ac:spMk id="7" creationId="{35831264-536B-4660-8558-1960F6899AAF}"/>
          </ac:spMkLst>
        </pc:spChg>
        <pc:spChg chg="add">
          <ac:chgData name="marius bunescu" userId="c71f03b50b546a74" providerId="LiveId" clId="{17034D40-FFA5-498E-B84C-C15E25F29DD3}" dt="2020-12-08T19:50:51.798" v="517" actId="26606"/>
          <ac:spMkLst>
            <pc:docMk/>
            <pc:sldMk cId="1870769893" sldId="358"/>
            <ac:spMk id="12" creationId="{9179DE42-5613-4B35-A1E6-6CCBAA13C743}"/>
          </ac:spMkLst>
        </pc:spChg>
        <pc:spChg chg="add">
          <ac:chgData name="marius bunescu" userId="c71f03b50b546a74" providerId="LiveId" clId="{17034D40-FFA5-498E-B84C-C15E25F29DD3}" dt="2020-12-08T19:50:51.798" v="517" actId="26606"/>
          <ac:spMkLst>
            <pc:docMk/>
            <pc:sldMk cId="1870769893" sldId="358"/>
            <ac:spMk id="18" creationId="{52FB45E9-914E-4471-AC87-E475CD51767D}"/>
          </ac:spMkLst>
        </pc:spChg>
        <pc:spChg chg="add">
          <ac:chgData name="marius bunescu" userId="c71f03b50b546a74" providerId="LiveId" clId="{17034D40-FFA5-498E-B84C-C15E25F29DD3}" dt="2020-12-08T19:50:51.798" v="517" actId="26606"/>
          <ac:spMkLst>
            <pc:docMk/>
            <pc:sldMk cId="1870769893" sldId="358"/>
            <ac:spMk id="20" creationId="{C310626D-5743-49D4-8F7D-88C4F8F05774}"/>
          </ac:spMkLst>
        </pc:spChg>
        <pc:spChg chg="add">
          <ac:chgData name="marius bunescu" userId="c71f03b50b546a74" providerId="LiveId" clId="{17034D40-FFA5-498E-B84C-C15E25F29DD3}" dt="2020-12-08T19:50:51.798" v="517" actId="26606"/>
          <ac:spMkLst>
            <pc:docMk/>
            <pc:sldMk cId="1870769893" sldId="358"/>
            <ac:spMk id="22" creationId="{3C195FC1-B568-4C72-9902-34CB35DDD7A1}"/>
          </ac:spMkLst>
        </pc:spChg>
        <pc:spChg chg="add">
          <ac:chgData name="marius bunescu" userId="c71f03b50b546a74" providerId="LiveId" clId="{17034D40-FFA5-498E-B84C-C15E25F29DD3}" dt="2020-12-08T19:50:51.798" v="517" actId="26606"/>
          <ac:spMkLst>
            <pc:docMk/>
            <pc:sldMk cId="1870769893" sldId="358"/>
            <ac:spMk id="24" creationId="{EF2BDF77-362C-43F0-8CBB-A969EC2AE0C4}"/>
          </ac:spMkLst>
        </pc:spChg>
        <pc:spChg chg="add">
          <ac:chgData name="marius bunescu" userId="c71f03b50b546a74" providerId="LiveId" clId="{17034D40-FFA5-498E-B84C-C15E25F29DD3}" dt="2020-12-08T19:50:51.798" v="517" actId="26606"/>
          <ac:spMkLst>
            <pc:docMk/>
            <pc:sldMk cId="1870769893" sldId="358"/>
            <ac:spMk id="26" creationId="{4BE96B01-3929-432D-B8C2-ADBCB74C2EF4}"/>
          </ac:spMkLst>
        </pc:spChg>
        <pc:spChg chg="add">
          <ac:chgData name="marius bunescu" userId="c71f03b50b546a74" providerId="LiveId" clId="{17034D40-FFA5-498E-B84C-C15E25F29DD3}" dt="2020-12-08T19:50:51.798" v="517" actId="26606"/>
          <ac:spMkLst>
            <pc:docMk/>
            <pc:sldMk cId="1870769893" sldId="358"/>
            <ac:spMk id="28" creationId="{2A6FCDE6-CDE2-4C51-B18E-A95CFB679714}"/>
          </ac:spMkLst>
        </pc:spChg>
        <pc:spChg chg="add">
          <ac:chgData name="marius bunescu" userId="c71f03b50b546a74" providerId="LiveId" clId="{17034D40-FFA5-498E-B84C-C15E25F29DD3}" dt="2020-12-08T19:50:51.798" v="517" actId="26606"/>
          <ac:spMkLst>
            <pc:docMk/>
            <pc:sldMk cId="1870769893" sldId="358"/>
            <ac:spMk id="30" creationId="{9D2E8756-2465-473A-BA2A-2DB1D6224745}"/>
          </ac:spMkLst>
        </pc:spChg>
        <pc:cxnChg chg="add">
          <ac:chgData name="marius bunescu" userId="c71f03b50b546a74" providerId="LiveId" clId="{17034D40-FFA5-498E-B84C-C15E25F29DD3}" dt="2020-12-08T19:50:51.798" v="517" actId="26606"/>
          <ac:cxnSpMkLst>
            <pc:docMk/>
            <pc:sldMk cId="1870769893" sldId="358"/>
            <ac:cxnSpMk id="14" creationId="{EB898B32-3891-4C3A-8F58-C5969D2E9033}"/>
          </ac:cxnSpMkLst>
        </pc:cxnChg>
        <pc:cxnChg chg="add">
          <ac:chgData name="marius bunescu" userId="c71f03b50b546a74" providerId="LiveId" clId="{17034D40-FFA5-498E-B84C-C15E25F29DD3}" dt="2020-12-08T19:50:51.798" v="517" actId="26606"/>
          <ac:cxnSpMkLst>
            <pc:docMk/>
            <pc:sldMk cId="1870769893" sldId="358"/>
            <ac:cxnSpMk id="16" creationId="{4AE4806D-B8F9-4679-A68A-9BD21C01A301}"/>
          </ac:cxnSpMkLst>
        </pc:cxnChg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2236306665" sldId="358"/>
        </pc:sldMkLst>
      </pc:sldChg>
      <pc:sldChg chg="modSp new del mod">
        <pc:chgData name="marius bunescu" userId="c71f03b50b546a74" providerId="LiveId" clId="{17034D40-FFA5-498E-B84C-C15E25F29DD3}" dt="2020-12-08T20:11:20.320" v="690" actId="47"/>
        <pc:sldMkLst>
          <pc:docMk/>
          <pc:sldMk cId="83213056" sldId="359"/>
        </pc:sldMkLst>
        <pc:spChg chg="mod">
          <ac:chgData name="marius bunescu" userId="c71f03b50b546a74" providerId="LiveId" clId="{17034D40-FFA5-498E-B84C-C15E25F29DD3}" dt="2020-12-08T19:53:17.826" v="533" actId="20577"/>
          <ac:spMkLst>
            <pc:docMk/>
            <pc:sldMk cId="83213056" sldId="359"/>
            <ac:spMk id="3" creationId="{3A005AEE-8BF3-4600-BFDF-88E578A0D28E}"/>
          </ac:spMkLst>
        </pc:spChg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650562791" sldId="359"/>
        </pc:sldMkLst>
      </pc:sldChg>
      <pc:sldChg chg="modSp new mod">
        <pc:chgData name="marius bunescu" userId="c71f03b50b546a74" providerId="LiveId" clId="{17034D40-FFA5-498E-B84C-C15E25F29DD3}" dt="2020-12-08T20:11:15.715" v="689" actId="113"/>
        <pc:sldMkLst>
          <pc:docMk/>
          <pc:sldMk cId="164039332" sldId="360"/>
        </pc:sldMkLst>
        <pc:spChg chg="mod">
          <ac:chgData name="marius bunescu" userId="c71f03b50b546a74" providerId="LiveId" clId="{17034D40-FFA5-498E-B84C-C15E25F29DD3}" dt="2020-12-08T20:11:15.715" v="689" actId="113"/>
          <ac:spMkLst>
            <pc:docMk/>
            <pc:sldMk cId="164039332" sldId="360"/>
            <ac:spMk id="2" creationId="{7B9C7CBF-9A4A-4E68-94B4-04A3B28D81D9}"/>
          </ac:spMkLst>
        </pc:spChg>
        <pc:spChg chg="mod">
          <ac:chgData name="marius bunescu" userId="c71f03b50b546a74" providerId="LiveId" clId="{17034D40-FFA5-498E-B84C-C15E25F29DD3}" dt="2020-12-08T19:58:54.040" v="629" actId="1076"/>
          <ac:spMkLst>
            <pc:docMk/>
            <pc:sldMk cId="164039332" sldId="360"/>
            <ac:spMk id="3" creationId="{53D428EF-AAA0-4BA8-830D-14E16761CA88}"/>
          </ac:spMkLst>
        </pc:spChg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4076958560" sldId="360"/>
        </pc:sldMkLst>
      </pc:sldChg>
      <pc:sldChg chg="modSp new mod">
        <pc:chgData name="marius bunescu" userId="c71f03b50b546a74" providerId="LiveId" clId="{17034D40-FFA5-498E-B84C-C15E25F29DD3}" dt="2020-12-08T20:10:37.768" v="680" actId="6549"/>
        <pc:sldMkLst>
          <pc:docMk/>
          <pc:sldMk cId="1916892894" sldId="361"/>
        </pc:sldMkLst>
        <pc:spChg chg="mod">
          <ac:chgData name="marius bunescu" userId="c71f03b50b546a74" providerId="LiveId" clId="{17034D40-FFA5-498E-B84C-C15E25F29DD3}" dt="2020-12-08T20:03:38.262" v="638" actId="14100"/>
          <ac:spMkLst>
            <pc:docMk/>
            <pc:sldMk cId="1916892894" sldId="361"/>
            <ac:spMk id="2" creationId="{89D944D6-920D-420E-9AFE-6F63D67822BE}"/>
          </ac:spMkLst>
        </pc:spChg>
        <pc:spChg chg="mod">
          <ac:chgData name="marius bunescu" userId="c71f03b50b546a74" providerId="LiveId" clId="{17034D40-FFA5-498E-B84C-C15E25F29DD3}" dt="2020-12-08T20:10:37.768" v="680" actId="6549"/>
          <ac:spMkLst>
            <pc:docMk/>
            <pc:sldMk cId="1916892894" sldId="361"/>
            <ac:spMk id="3" creationId="{4E745695-2B22-4F97-8C8A-4DDFE5FF3421}"/>
          </ac:spMkLst>
        </pc:spChg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2407379663" sldId="361"/>
        </pc:sldMkLst>
      </pc:sldChg>
      <pc:sldChg chg="modSp new mod">
        <pc:chgData name="marius bunescu" userId="c71f03b50b546a74" providerId="LiveId" clId="{17034D40-FFA5-498E-B84C-C15E25F29DD3}" dt="2020-12-08T20:12:25.064" v="712" actId="20577"/>
        <pc:sldMkLst>
          <pc:docMk/>
          <pc:sldMk cId="1682922684" sldId="362"/>
        </pc:sldMkLst>
        <pc:spChg chg="mod">
          <ac:chgData name="marius bunescu" userId="c71f03b50b546a74" providerId="LiveId" clId="{17034D40-FFA5-498E-B84C-C15E25F29DD3}" dt="2020-12-08T20:11:09.338" v="688" actId="404"/>
          <ac:spMkLst>
            <pc:docMk/>
            <pc:sldMk cId="1682922684" sldId="362"/>
            <ac:spMk id="2" creationId="{460127E2-F798-4DC3-B2E9-5591FA3D2487}"/>
          </ac:spMkLst>
        </pc:spChg>
        <pc:spChg chg="mod">
          <ac:chgData name="marius bunescu" userId="c71f03b50b546a74" providerId="LiveId" clId="{17034D40-FFA5-498E-B84C-C15E25F29DD3}" dt="2020-12-08T20:12:25.064" v="712" actId="20577"/>
          <ac:spMkLst>
            <pc:docMk/>
            <pc:sldMk cId="1682922684" sldId="362"/>
            <ac:spMk id="3" creationId="{3FEC1053-7AA1-4435-B035-11FACC218B5C}"/>
          </ac:spMkLst>
        </pc:spChg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4193506044" sldId="362"/>
        </pc:sldMkLst>
      </pc:sldChg>
      <pc:sldChg chg="modSp new mod">
        <pc:chgData name="marius bunescu" userId="c71f03b50b546a74" providerId="LiveId" clId="{17034D40-FFA5-498E-B84C-C15E25F29DD3}" dt="2020-12-08T20:17:56.297" v="785" actId="20577"/>
        <pc:sldMkLst>
          <pc:docMk/>
          <pc:sldMk cId="2949998814" sldId="363"/>
        </pc:sldMkLst>
        <pc:spChg chg="mod">
          <ac:chgData name="marius bunescu" userId="c71f03b50b546a74" providerId="LiveId" clId="{17034D40-FFA5-498E-B84C-C15E25F29DD3}" dt="2020-12-08T20:13:03.166" v="721" actId="14100"/>
          <ac:spMkLst>
            <pc:docMk/>
            <pc:sldMk cId="2949998814" sldId="363"/>
            <ac:spMk id="2" creationId="{E8377A65-783E-46A0-AC2C-472BDE554017}"/>
          </ac:spMkLst>
        </pc:spChg>
        <pc:spChg chg="mod">
          <ac:chgData name="marius bunescu" userId="c71f03b50b546a74" providerId="LiveId" clId="{17034D40-FFA5-498E-B84C-C15E25F29DD3}" dt="2020-12-08T20:17:56.297" v="785" actId="20577"/>
          <ac:spMkLst>
            <pc:docMk/>
            <pc:sldMk cId="2949998814" sldId="363"/>
            <ac:spMk id="3" creationId="{9977A203-E97D-4290-B208-00D600313380}"/>
          </ac:spMkLst>
        </pc:spChg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3473361889" sldId="363"/>
        </pc:sldMkLst>
      </pc:sldChg>
      <pc:sldChg chg="addSp delSp modSp new mod setBg modClrScheme chgLayout">
        <pc:chgData name="marius bunescu" userId="c71f03b50b546a74" providerId="LiveId" clId="{17034D40-FFA5-498E-B84C-C15E25F29DD3}" dt="2020-12-08T20:18:48.910" v="794" actId="14100"/>
        <pc:sldMkLst>
          <pc:docMk/>
          <pc:sldMk cId="2029816488" sldId="364"/>
        </pc:sldMkLst>
        <pc:spChg chg="del mod ord">
          <ac:chgData name="marius bunescu" userId="c71f03b50b546a74" providerId="LiveId" clId="{17034D40-FFA5-498E-B84C-C15E25F29DD3}" dt="2020-12-08T20:18:17.982" v="787" actId="700"/>
          <ac:spMkLst>
            <pc:docMk/>
            <pc:sldMk cId="2029816488" sldId="364"/>
            <ac:spMk id="2" creationId="{38AF1340-DF15-481C-882D-65C8F4E62868}"/>
          </ac:spMkLst>
        </pc:spChg>
        <pc:spChg chg="del mod ord">
          <ac:chgData name="marius bunescu" userId="c71f03b50b546a74" providerId="LiveId" clId="{17034D40-FFA5-498E-B84C-C15E25F29DD3}" dt="2020-12-08T20:18:17.982" v="787" actId="700"/>
          <ac:spMkLst>
            <pc:docMk/>
            <pc:sldMk cId="2029816488" sldId="364"/>
            <ac:spMk id="3" creationId="{18701380-2A94-4CD3-9048-3A70FA22BB1D}"/>
          </ac:spMkLst>
        </pc:spChg>
        <pc:spChg chg="add mod ord">
          <ac:chgData name="marius bunescu" userId="c71f03b50b546a74" providerId="LiveId" clId="{17034D40-FFA5-498E-B84C-C15E25F29DD3}" dt="2020-12-08T20:18:48.910" v="794" actId="14100"/>
          <ac:spMkLst>
            <pc:docMk/>
            <pc:sldMk cId="2029816488" sldId="364"/>
            <ac:spMk id="4" creationId="{8AD1ACE4-515C-4CC8-A8A0-7610EA82A227}"/>
          </ac:spMkLst>
        </pc:spChg>
        <pc:spChg chg="add del mod ord">
          <ac:chgData name="marius bunescu" userId="c71f03b50b546a74" providerId="LiveId" clId="{17034D40-FFA5-498E-B84C-C15E25F29DD3}" dt="2020-12-08T20:18:45.923" v="793" actId="478"/>
          <ac:spMkLst>
            <pc:docMk/>
            <pc:sldMk cId="2029816488" sldId="364"/>
            <ac:spMk id="5" creationId="{11C0A050-4007-404F-850D-A319C3967148}"/>
          </ac:spMkLst>
        </pc:spChg>
        <pc:spChg chg="add del">
          <ac:chgData name="marius bunescu" userId="c71f03b50b546a74" providerId="LiveId" clId="{17034D40-FFA5-498E-B84C-C15E25F29DD3}" dt="2020-12-08T20:18:33.913" v="790" actId="26606"/>
          <ac:spMkLst>
            <pc:docMk/>
            <pc:sldMk cId="2029816488" sldId="364"/>
            <ac:spMk id="15" creationId="{66D61E08-70C3-48D8-BEA0-787111DC30DA}"/>
          </ac:spMkLst>
        </pc:spChg>
        <pc:spChg chg="add del">
          <ac:chgData name="marius bunescu" userId="c71f03b50b546a74" providerId="LiveId" clId="{17034D40-FFA5-498E-B84C-C15E25F29DD3}" dt="2020-12-08T20:18:33.913" v="790" actId="26606"/>
          <ac:spMkLst>
            <pc:docMk/>
            <pc:sldMk cId="2029816488" sldId="364"/>
            <ac:spMk id="17" creationId="{FC55298F-0AE5-478E-AD2B-03C2614C5833}"/>
          </ac:spMkLst>
        </pc:spChg>
        <pc:spChg chg="add del">
          <ac:chgData name="marius bunescu" userId="c71f03b50b546a74" providerId="LiveId" clId="{17034D40-FFA5-498E-B84C-C15E25F29DD3}" dt="2020-12-08T20:18:33.913" v="790" actId="26606"/>
          <ac:spMkLst>
            <pc:docMk/>
            <pc:sldMk cId="2029816488" sldId="364"/>
            <ac:spMk id="19" creationId="{C180E4EA-0B63-4779-A895-7E90E71088F3}"/>
          </ac:spMkLst>
        </pc:spChg>
        <pc:spChg chg="add del">
          <ac:chgData name="marius bunescu" userId="c71f03b50b546a74" providerId="LiveId" clId="{17034D40-FFA5-498E-B84C-C15E25F29DD3}" dt="2020-12-08T20:18:33.913" v="790" actId="26606"/>
          <ac:spMkLst>
            <pc:docMk/>
            <pc:sldMk cId="2029816488" sldId="364"/>
            <ac:spMk id="21" creationId="{CEE01D9D-3DE8-4EED-B0D3-8F3C79CC7673}"/>
          </ac:spMkLst>
        </pc:spChg>
        <pc:spChg chg="add del">
          <ac:chgData name="marius bunescu" userId="c71f03b50b546a74" providerId="LiveId" clId="{17034D40-FFA5-498E-B84C-C15E25F29DD3}" dt="2020-12-08T20:18:33.913" v="790" actId="26606"/>
          <ac:spMkLst>
            <pc:docMk/>
            <pc:sldMk cId="2029816488" sldId="364"/>
            <ac:spMk id="23" creationId="{89AF5CE9-607F-43F4-8983-DCD6DA4051FD}"/>
          </ac:spMkLst>
        </pc:spChg>
        <pc:spChg chg="add del">
          <ac:chgData name="marius bunescu" userId="c71f03b50b546a74" providerId="LiveId" clId="{17034D40-FFA5-498E-B84C-C15E25F29DD3}" dt="2020-12-08T20:18:33.913" v="790" actId="26606"/>
          <ac:spMkLst>
            <pc:docMk/>
            <pc:sldMk cId="2029816488" sldId="364"/>
            <ac:spMk id="25" creationId="{6EEA2DBD-9E1E-4521-8C01-F32AD18A89E3}"/>
          </ac:spMkLst>
        </pc:spChg>
        <pc:spChg chg="add del">
          <ac:chgData name="marius bunescu" userId="c71f03b50b546a74" providerId="LiveId" clId="{17034D40-FFA5-498E-B84C-C15E25F29DD3}" dt="2020-12-08T20:18:33.913" v="790" actId="26606"/>
          <ac:spMkLst>
            <pc:docMk/>
            <pc:sldMk cId="2029816488" sldId="364"/>
            <ac:spMk id="27" creationId="{15BBD2C1-BA9B-46A9-A27A-33498B169272}"/>
          </ac:spMkLst>
        </pc:spChg>
        <pc:picChg chg="add del">
          <ac:chgData name="marius bunescu" userId="c71f03b50b546a74" providerId="LiveId" clId="{17034D40-FFA5-498E-B84C-C15E25F29DD3}" dt="2020-12-08T20:18:33.913" v="790" actId="26606"/>
          <ac:picMkLst>
            <pc:docMk/>
            <pc:sldMk cId="2029816488" sldId="364"/>
            <ac:picMk id="7" creationId="{F70F6B15-E691-450D-A9A0-683C597CEFDB}"/>
          </ac:picMkLst>
        </pc:picChg>
        <pc:picChg chg="add">
          <ac:chgData name="marius bunescu" userId="c71f03b50b546a74" providerId="LiveId" clId="{17034D40-FFA5-498E-B84C-C15E25F29DD3}" dt="2020-12-08T20:18:33.923" v="791" actId="26606"/>
          <ac:picMkLst>
            <pc:docMk/>
            <pc:sldMk cId="2029816488" sldId="364"/>
            <ac:picMk id="29" creationId="{99E2D4C2-3C3F-4627-8C94-D63BF74EF3AB}"/>
          </ac:picMkLst>
        </pc:picChg>
        <pc:cxnChg chg="add del">
          <ac:chgData name="marius bunescu" userId="c71f03b50b546a74" providerId="LiveId" clId="{17034D40-FFA5-498E-B84C-C15E25F29DD3}" dt="2020-12-08T20:18:33.913" v="790" actId="26606"/>
          <ac:cxnSpMkLst>
            <pc:docMk/>
            <pc:sldMk cId="2029816488" sldId="364"/>
            <ac:cxnSpMk id="11" creationId="{A57C1A16-B8AB-4D99-A195-A38F556A6486}"/>
          </ac:cxnSpMkLst>
        </pc:cxnChg>
        <pc:cxnChg chg="add del">
          <ac:chgData name="marius bunescu" userId="c71f03b50b546a74" providerId="LiveId" clId="{17034D40-FFA5-498E-B84C-C15E25F29DD3}" dt="2020-12-08T20:18:33.913" v="790" actId="26606"/>
          <ac:cxnSpMkLst>
            <pc:docMk/>
            <pc:sldMk cId="2029816488" sldId="364"/>
            <ac:cxnSpMk id="13" creationId="{F8A9B20B-D1DD-4573-B5EC-558029519236}"/>
          </ac:cxnSpMkLst>
        </pc:cxnChg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2209724411" sldId="364"/>
        </pc:sldMkLst>
      </pc:sldChg>
      <pc:sldChg chg="modSp new mod">
        <pc:chgData name="marius bunescu" userId="c71f03b50b546a74" providerId="LiveId" clId="{17034D40-FFA5-498E-B84C-C15E25F29DD3}" dt="2020-12-08T20:26:04.451" v="931" actId="6549"/>
        <pc:sldMkLst>
          <pc:docMk/>
          <pc:sldMk cId="1861717763" sldId="365"/>
        </pc:sldMkLst>
        <pc:spChg chg="mod">
          <ac:chgData name="marius bunescu" userId="c71f03b50b546a74" providerId="LiveId" clId="{17034D40-FFA5-498E-B84C-C15E25F29DD3}" dt="2020-12-08T20:19:30.489" v="806" actId="14100"/>
          <ac:spMkLst>
            <pc:docMk/>
            <pc:sldMk cId="1861717763" sldId="365"/>
            <ac:spMk id="2" creationId="{A8563019-4219-4DE2-846E-8455E817DD8B}"/>
          </ac:spMkLst>
        </pc:spChg>
        <pc:spChg chg="mod">
          <ac:chgData name="marius bunescu" userId="c71f03b50b546a74" providerId="LiveId" clId="{17034D40-FFA5-498E-B84C-C15E25F29DD3}" dt="2020-12-08T20:26:04.451" v="931" actId="6549"/>
          <ac:spMkLst>
            <pc:docMk/>
            <pc:sldMk cId="1861717763" sldId="365"/>
            <ac:spMk id="3" creationId="{412CC581-F242-4D47-B88B-1B98E48F0152}"/>
          </ac:spMkLst>
        </pc:spChg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1946703055" sldId="365"/>
        </pc:sldMkLst>
      </pc:sldChg>
      <pc:sldChg chg="modSp new mod">
        <pc:chgData name="marius bunescu" userId="c71f03b50b546a74" providerId="LiveId" clId="{17034D40-FFA5-498E-B84C-C15E25F29DD3}" dt="2020-12-08T20:38:40.678" v="993" actId="14100"/>
        <pc:sldMkLst>
          <pc:docMk/>
          <pc:sldMk cId="1686073132" sldId="366"/>
        </pc:sldMkLst>
        <pc:spChg chg="mod">
          <ac:chgData name="marius bunescu" userId="c71f03b50b546a74" providerId="LiveId" clId="{17034D40-FFA5-498E-B84C-C15E25F29DD3}" dt="2020-12-08T20:26:56.669" v="942" actId="14100"/>
          <ac:spMkLst>
            <pc:docMk/>
            <pc:sldMk cId="1686073132" sldId="366"/>
            <ac:spMk id="2" creationId="{9CA24FC5-30E9-4161-97DA-2056148472E0}"/>
          </ac:spMkLst>
        </pc:spChg>
        <pc:spChg chg="mod">
          <ac:chgData name="marius bunescu" userId="c71f03b50b546a74" providerId="LiveId" clId="{17034D40-FFA5-498E-B84C-C15E25F29DD3}" dt="2020-12-08T20:38:40.678" v="993" actId="14100"/>
          <ac:spMkLst>
            <pc:docMk/>
            <pc:sldMk cId="1686073132" sldId="366"/>
            <ac:spMk id="3" creationId="{131511D9-07C8-4232-B46D-E6E931131F90}"/>
          </ac:spMkLst>
        </pc:spChg>
      </pc:sldChg>
      <pc:sldChg chg="del">
        <pc:chgData name="marius bunescu" userId="c71f03b50b546a74" providerId="LiveId" clId="{17034D40-FFA5-498E-B84C-C15E25F29DD3}" dt="2020-12-08T19:01:54.437" v="94" actId="47"/>
        <pc:sldMkLst>
          <pc:docMk/>
          <pc:sldMk cId="3747538864" sldId="366"/>
        </pc:sldMkLst>
      </pc:sldChg>
      <pc:sldChg chg="modSp new mod">
        <pc:chgData name="marius bunescu" userId="c71f03b50b546a74" providerId="LiveId" clId="{17034D40-FFA5-498E-B84C-C15E25F29DD3}" dt="2020-12-08T20:49:35.557" v="1124" actId="1076"/>
        <pc:sldMkLst>
          <pc:docMk/>
          <pc:sldMk cId="458671278" sldId="367"/>
        </pc:sldMkLst>
        <pc:spChg chg="mod">
          <ac:chgData name="marius bunescu" userId="c71f03b50b546a74" providerId="LiveId" clId="{17034D40-FFA5-498E-B84C-C15E25F29DD3}" dt="2020-12-08T20:40:52.468" v="1001" actId="14100"/>
          <ac:spMkLst>
            <pc:docMk/>
            <pc:sldMk cId="458671278" sldId="367"/>
            <ac:spMk id="2" creationId="{1ED643B6-8834-400E-8070-AE1B847C35B2}"/>
          </ac:spMkLst>
        </pc:spChg>
        <pc:spChg chg="mod">
          <ac:chgData name="marius bunescu" userId="c71f03b50b546a74" providerId="LiveId" clId="{17034D40-FFA5-498E-B84C-C15E25F29DD3}" dt="2020-12-08T20:49:35.557" v="1124" actId="1076"/>
          <ac:spMkLst>
            <pc:docMk/>
            <pc:sldMk cId="458671278" sldId="367"/>
            <ac:spMk id="3" creationId="{536FF40C-A582-40D8-AEE5-B7DB0CE15075}"/>
          </ac:spMkLst>
        </pc:spChg>
      </pc:sldChg>
      <pc:sldChg chg="modSp new mod">
        <pc:chgData name="marius bunescu" userId="c71f03b50b546a74" providerId="LiveId" clId="{17034D40-FFA5-498E-B84C-C15E25F29DD3}" dt="2020-12-08T21:00:40.483" v="1199" actId="14100"/>
        <pc:sldMkLst>
          <pc:docMk/>
          <pc:sldMk cId="1122574033" sldId="368"/>
        </pc:sldMkLst>
        <pc:spChg chg="mod">
          <ac:chgData name="marius bunescu" userId="c71f03b50b546a74" providerId="LiveId" clId="{17034D40-FFA5-498E-B84C-C15E25F29DD3}" dt="2020-12-08T20:50:36.852" v="1132" actId="14100"/>
          <ac:spMkLst>
            <pc:docMk/>
            <pc:sldMk cId="1122574033" sldId="368"/>
            <ac:spMk id="2" creationId="{FF8F045D-9F21-4A78-AB75-33FED3AC049F}"/>
          </ac:spMkLst>
        </pc:spChg>
        <pc:spChg chg="mod">
          <ac:chgData name="marius bunescu" userId="c71f03b50b546a74" providerId="LiveId" clId="{17034D40-FFA5-498E-B84C-C15E25F29DD3}" dt="2020-12-08T21:00:40.483" v="1199" actId="14100"/>
          <ac:spMkLst>
            <pc:docMk/>
            <pc:sldMk cId="1122574033" sldId="368"/>
            <ac:spMk id="3" creationId="{CB16FA4F-4B7B-45F1-9F04-9514D44B791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A5650-76A2-4F09-A373-DA124699B65A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510C3B0-3E16-45DC-9852-21913E7EC29A}">
      <dgm:prSet/>
      <dgm:spPr/>
      <dgm:t>
        <a:bodyPr/>
        <a:lstStyle/>
        <a:p>
          <a:r>
            <a:rPr lang="ro-RO" i="1"/>
            <a:t>Expunerea profesională</a:t>
          </a:r>
          <a:r>
            <a:rPr lang="ro-RO"/>
            <a:t> la pesticide organo-clorurate:  </a:t>
          </a:r>
          <a:endParaRPr lang="en-US"/>
        </a:p>
      </dgm:t>
    </dgm:pt>
    <dgm:pt modelId="{1230BDEE-E637-47A5-B345-50ECDE68EBF9}" type="parTrans" cxnId="{F768F0AD-A269-43BA-8179-8338EB8072D9}">
      <dgm:prSet/>
      <dgm:spPr/>
      <dgm:t>
        <a:bodyPr/>
        <a:lstStyle/>
        <a:p>
          <a:endParaRPr lang="en-US"/>
        </a:p>
      </dgm:t>
    </dgm:pt>
    <dgm:pt modelId="{5738DA67-8D0B-4235-9D5F-ECB0B6100605}" type="sibTrans" cxnId="{F768F0AD-A269-43BA-8179-8338EB8072D9}">
      <dgm:prSet/>
      <dgm:spPr/>
      <dgm:t>
        <a:bodyPr/>
        <a:lstStyle/>
        <a:p>
          <a:endParaRPr lang="en-US"/>
        </a:p>
      </dgm:t>
    </dgm:pt>
    <dgm:pt modelId="{463676B5-668A-4AF8-8FE8-428298FEAF7D}">
      <dgm:prSet/>
      <dgm:spPr/>
      <dgm:t>
        <a:bodyPr/>
        <a:lstStyle/>
        <a:p>
          <a:r>
            <a:rPr lang="ro-RO"/>
            <a:t>Subiectiv: anamneza profesională şi date relatate de colegii de muncă; </a:t>
          </a:r>
          <a:endParaRPr lang="en-US"/>
        </a:p>
      </dgm:t>
    </dgm:pt>
    <dgm:pt modelId="{73C06DAE-A14C-4488-8FAE-C97E1EB905DA}" type="parTrans" cxnId="{56029E8F-570A-49E8-9133-F6D5F72BA5BD}">
      <dgm:prSet/>
      <dgm:spPr/>
      <dgm:t>
        <a:bodyPr/>
        <a:lstStyle/>
        <a:p>
          <a:endParaRPr lang="en-US"/>
        </a:p>
      </dgm:t>
    </dgm:pt>
    <dgm:pt modelId="{F1A858D7-A5A0-42CF-B784-9C3E3C9AFA26}" type="sibTrans" cxnId="{56029E8F-570A-49E8-9133-F6D5F72BA5BD}">
      <dgm:prSet/>
      <dgm:spPr/>
      <dgm:t>
        <a:bodyPr/>
        <a:lstStyle/>
        <a:p>
          <a:endParaRPr lang="en-US"/>
        </a:p>
      </dgm:t>
    </dgm:pt>
    <dgm:pt modelId="{EA532730-3D84-4B30-8B0B-EA97F2A30759}">
      <dgm:prSet/>
      <dgm:spPr/>
      <dgm:t>
        <a:bodyPr/>
        <a:lstStyle/>
        <a:p>
          <a:r>
            <a:rPr lang="ro-RO"/>
            <a:t>Obiectiv: determinări de toxic în aerul locului de muncă, indicatori de expunere.</a:t>
          </a:r>
          <a:endParaRPr lang="en-US"/>
        </a:p>
      </dgm:t>
    </dgm:pt>
    <dgm:pt modelId="{FDC80AAB-6C8D-43AC-8162-0C4B9AF51D5E}" type="parTrans" cxnId="{A725714E-DC32-4A45-AFD1-4630F3143284}">
      <dgm:prSet/>
      <dgm:spPr/>
      <dgm:t>
        <a:bodyPr/>
        <a:lstStyle/>
        <a:p>
          <a:endParaRPr lang="en-US"/>
        </a:p>
      </dgm:t>
    </dgm:pt>
    <dgm:pt modelId="{4EB66CF6-5D54-46EA-9D09-6603AF71AE19}" type="sibTrans" cxnId="{A725714E-DC32-4A45-AFD1-4630F3143284}">
      <dgm:prSet/>
      <dgm:spPr/>
      <dgm:t>
        <a:bodyPr/>
        <a:lstStyle/>
        <a:p>
          <a:endParaRPr lang="en-US"/>
        </a:p>
      </dgm:t>
    </dgm:pt>
    <dgm:pt modelId="{A976DFF9-DE93-4170-8738-E0B2FD8A0E08}">
      <dgm:prSet/>
      <dgm:spPr/>
      <dgm:t>
        <a:bodyPr/>
        <a:lstStyle/>
        <a:p>
          <a:r>
            <a:rPr lang="ro-RO" i="1"/>
            <a:t>Tabloul clinic</a:t>
          </a:r>
          <a:endParaRPr lang="en-US"/>
        </a:p>
      </dgm:t>
    </dgm:pt>
    <dgm:pt modelId="{12718FB1-3210-4F22-9EAC-CC308ABDE0B2}" type="parTrans" cxnId="{A9BF05CC-B0D2-4C77-9740-5C6CBAE65CAC}">
      <dgm:prSet/>
      <dgm:spPr/>
      <dgm:t>
        <a:bodyPr/>
        <a:lstStyle/>
        <a:p>
          <a:endParaRPr lang="en-US"/>
        </a:p>
      </dgm:t>
    </dgm:pt>
    <dgm:pt modelId="{E6F20702-D50D-43FE-B413-7F7ACD8487F7}" type="sibTrans" cxnId="{A9BF05CC-B0D2-4C77-9740-5C6CBAE65CAC}">
      <dgm:prSet/>
      <dgm:spPr/>
      <dgm:t>
        <a:bodyPr/>
        <a:lstStyle/>
        <a:p>
          <a:endParaRPr lang="en-US"/>
        </a:p>
      </dgm:t>
    </dgm:pt>
    <dgm:pt modelId="{B6471256-3769-4027-B6EF-F56F98C3E24C}">
      <dgm:prSet/>
      <dgm:spPr/>
      <dgm:t>
        <a:bodyPr/>
        <a:lstStyle/>
        <a:p>
          <a:r>
            <a:rPr lang="ro-RO" i="1"/>
            <a:t>Examene de laborator şi paraclinice</a:t>
          </a:r>
          <a:endParaRPr lang="en-US"/>
        </a:p>
      </dgm:t>
    </dgm:pt>
    <dgm:pt modelId="{5BDAC659-59D5-4877-8CC4-B841CE4273C4}" type="parTrans" cxnId="{0A1A1FBE-424D-43B8-BB59-2BA330A94A9F}">
      <dgm:prSet/>
      <dgm:spPr/>
      <dgm:t>
        <a:bodyPr/>
        <a:lstStyle/>
        <a:p>
          <a:endParaRPr lang="en-US"/>
        </a:p>
      </dgm:t>
    </dgm:pt>
    <dgm:pt modelId="{9A2260DE-2988-4358-8628-646C357437F8}" type="sibTrans" cxnId="{0A1A1FBE-424D-43B8-BB59-2BA330A94A9F}">
      <dgm:prSet/>
      <dgm:spPr/>
      <dgm:t>
        <a:bodyPr/>
        <a:lstStyle/>
        <a:p>
          <a:endParaRPr lang="en-US"/>
        </a:p>
      </dgm:t>
    </dgm:pt>
    <dgm:pt modelId="{4614978B-9294-4FCD-BE4C-79B4E01B7C15}">
      <dgm:prSet/>
      <dgm:spPr/>
      <dgm:t>
        <a:bodyPr/>
        <a:lstStyle/>
        <a:p>
          <a:r>
            <a:rPr lang="ro-RO"/>
            <a:t>indicatori de expunere: determinarea pesticidelor organo-clorurate în sânge.</a:t>
          </a:r>
          <a:endParaRPr lang="en-US"/>
        </a:p>
      </dgm:t>
    </dgm:pt>
    <dgm:pt modelId="{92CFB4E7-A745-4697-8793-B865FE0822F5}" type="parTrans" cxnId="{CEEA1447-DB43-4B38-8EB0-94F9707A94F4}">
      <dgm:prSet/>
      <dgm:spPr/>
      <dgm:t>
        <a:bodyPr/>
        <a:lstStyle/>
        <a:p>
          <a:endParaRPr lang="en-US"/>
        </a:p>
      </dgm:t>
    </dgm:pt>
    <dgm:pt modelId="{279B42C9-8CE9-493D-A956-3DC6FB0D81D1}" type="sibTrans" cxnId="{CEEA1447-DB43-4B38-8EB0-94F9707A94F4}">
      <dgm:prSet/>
      <dgm:spPr/>
      <dgm:t>
        <a:bodyPr/>
        <a:lstStyle/>
        <a:p>
          <a:endParaRPr lang="en-US"/>
        </a:p>
      </dgm:t>
    </dgm:pt>
    <dgm:pt modelId="{0DDA79C9-BB78-4D25-A8AD-51720F82AECD}">
      <dgm:prSet/>
      <dgm:spPr/>
      <dgm:t>
        <a:bodyPr/>
        <a:lstStyle/>
        <a:p>
          <a:r>
            <a:rPr lang="ro-RO"/>
            <a:t>indicatori de efect biologic</a:t>
          </a:r>
          <a:endParaRPr lang="en-US"/>
        </a:p>
      </dgm:t>
    </dgm:pt>
    <dgm:pt modelId="{E1295835-2C5A-46B9-8B01-FEEEE6180C11}" type="parTrans" cxnId="{E6FE217D-771F-4B8B-8A45-25F61EBBD269}">
      <dgm:prSet/>
      <dgm:spPr/>
      <dgm:t>
        <a:bodyPr/>
        <a:lstStyle/>
        <a:p>
          <a:endParaRPr lang="en-US"/>
        </a:p>
      </dgm:t>
    </dgm:pt>
    <dgm:pt modelId="{5CE1C1EB-F7B0-4ECD-A5DD-5D5F7CBE6547}" type="sibTrans" cxnId="{E6FE217D-771F-4B8B-8A45-25F61EBBD269}">
      <dgm:prSet/>
      <dgm:spPr/>
      <dgm:t>
        <a:bodyPr/>
        <a:lstStyle/>
        <a:p>
          <a:endParaRPr lang="en-US"/>
        </a:p>
      </dgm:t>
    </dgm:pt>
    <dgm:pt modelId="{8F40984B-87BF-4EFA-A873-E8612294DD2B}" type="pres">
      <dgm:prSet presAssocID="{F85A5650-76A2-4F09-A373-DA124699B65A}" presName="linear" presStyleCnt="0">
        <dgm:presLayoutVars>
          <dgm:dir/>
          <dgm:animLvl val="lvl"/>
          <dgm:resizeHandles val="exact"/>
        </dgm:presLayoutVars>
      </dgm:prSet>
      <dgm:spPr/>
    </dgm:pt>
    <dgm:pt modelId="{BD953BF4-7559-470D-93C1-C25BA0D8EA3E}" type="pres">
      <dgm:prSet presAssocID="{A510C3B0-3E16-45DC-9852-21913E7EC29A}" presName="parentLin" presStyleCnt="0"/>
      <dgm:spPr/>
    </dgm:pt>
    <dgm:pt modelId="{D586B3C4-4B1E-43CD-8915-622D5C28D0A2}" type="pres">
      <dgm:prSet presAssocID="{A510C3B0-3E16-45DC-9852-21913E7EC29A}" presName="parentLeftMargin" presStyleLbl="node1" presStyleIdx="0" presStyleCnt="3"/>
      <dgm:spPr/>
    </dgm:pt>
    <dgm:pt modelId="{C10AC251-CD69-4F26-A203-EF7400606703}" type="pres">
      <dgm:prSet presAssocID="{A510C3B0-3E16-45DC-9852-21913E7EC29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425E292-04EA-4F6B-ABAF-DBE09C4C258F}" type="pres">
      <dgm:prSet presAssocID="{A510C3B0-3E16-45DC-9852-21913E7EC29A}" presName="negativeSpace" presStyleCnt="0"/>
      <dgm:spPr/>
    </dgm:pt>
    <dgm:pt modelId="{892439B1-7F3D-4037-89E1-0E0A4B5CAB09}" type="pres">
      <dgm:prSet presAssocID="{A510C3B0-3E16-45DC-9852-21913E7EC29A}" presName="childText" presStyleLbl="conFgAcc1" presStyleIdx="0" presStyleCnt="3">
        <dgm:presLayoutVars>
          <dgm:bulletEnabled val="1"/>
        </dgm:presLayoutVars>
      </dgm:prSet>
      <dgm:spPr/>
    </dgm:pt>
    <dgm:pt modelId="{C51E3695-8CCF-47AF-A042-4402DE53E1A5}" type="pres">
      <dgm:prSet presAssocID="{5738DA67-8D0B-4235-9D5F-ECB0B6100605}" presName="spaceBetweenRectangles" presStyleCnt="0"/>
      <dgm:spPr/>
    </dgm:pt>
    <dgm:pt modelId="{D6A5C53F-F5CA-49E6-BCD9-D6DC3FECD230}" type="pres">
      <dgm:prSet presAssocID="{A976DFF9-DE93-4170-8738-E0B2FD8A0E08}" presName="parentLin" presStyleCnt="0"/>
      <dgm:spPr/>
    </dgm:pt>
    <dgm:pt modelId="{A2752B91-E2B6-417C-B756-9C46F7242132}" type="pres">
      <dgm:prSet presAssocID="{A976DFF9-DE93-4170-8738-E0B2FD8A0E08}" presName="parentLeftMargin" presStyleLbl="node1" presStyleIdx="0" presStyleCnt="3"/>
      <dgm:spPr/>
    </dgm:pt>
    <dgm:pt modelId="{A5F9258C-FA5B-4914-A3B3-173FF59500CC}" type="pres">
      <dgm:prSet presAssocID="{A976DFF9-DE93-4170-8738-E0B2FD8A0E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419AE6-C44F-441B-9234-1F88BF92C70F}" type="pres">
      <dgm:prSet presAssocID="{A976DFF9-DE93-4170-8738-E0B2FD8A0E08}" presName="negativeSpace" presStyleCnt="0"/>
      <dgm:spPr/>
    </dgm:pt>
    <dgm:pt modelId="{887B3A8E-8ADA-4D5B-86C3-EAB7D2353A6B}" type="pres">
      <dgm:prSet presAssocID="{A976DFF9-DE93-4170-8738-E0B2FD8A0E08}" presName="childText" presStyleLbl="conFgAcc1" presStyleIdx="1" presStyleCnt="3">
        <dgm:presLayoutVars>
          <dgm:bulletEnabled val="1"/>
        </dgm:presLayoutVars>
      </dgm:prSet>
      <dgm:spPr/>
    </dgm:pt>
    <dgm:pt modelId="{0E1039BA-2522-48A7-A005-0A4A1CBB076E}" type="pres">
      <dgm:prSet presAssocID="{E6F20702-D50D-43FE-B413-7F7ACD8487F7}" presName="spaceBetweenRectangles" presStyleCnt="0"/>
      <dgm:spPr/>
    </dgm:pt>
    <dgm:pt modelId="{89A54222-DBFD-4524-9C1A-E2297CF977FE}" type="pres">
      <dgm:prSet presAssocID="{B6471256-3769-4027-B6EF-F56F98C3E24C}" presName="parentLin" presStyleCnt="0"/>
      <dgm:spPr/>
    </dgm:pt>
    <dgm:pt modelId="{A1A398CD-C075-4E03-892D-BE6274733966}" type="pres">
      <dgm:prSet presAssocID="{B6471256-3769-4027-B6EF-F56F98C3E24C}" presName="parentLeftMargin" presStyleLbl="node1" presStyleIdx="1" presStyleCnt="3"/>
      <dgm:spPr/>
    </dgm:pt>
    <dgm:pt modelId="{B3B47B4A-6137-4619-A53E-627B7308D862}" type="pres">
      <dgm:prSet presAssocID="{B6471256-3769-4027-B6EF-F56F98C3E2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CD17EF5-D8C8-41D9-98F4-3DC89094D277}" type="pres">
      <dgm:prSet presAssocID="{B6471256-3769-4027-B6EF-F56F98C3E24C}" presName="negativeSpace" presStyleCnt="0"/>
      <dgm:spPr/>
    </dgm:pt>
    <dgm:pt modelId="{794F213B-9424-43FC-BBE4-C4C450E55F86}" type="pres">
      <dgm:prSet presAssocID="{B6471256-3769-4027-B6EF-F56F98C3E2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9DA419-F8CD-4BC7-819F-43E23D5DBBBC}" type="presOf" srcId="{EA532730-3D84-4B30-8B0B-EA97F2A30759}" destId="{892439B1-7F3D-4037-89E1-0E0A4B5CAB09}" srcOrd="0" destOrd="1" presId="urn:microsoft.com/office/officeart/2005/8/layout/list1"/>
    <dgm:cxn modelId="{BBC57935-7D32-4E11-979C-210FD3E0EFEC}" type="presOf" srcId="{A976DFF9-DE93-4170-8738-E0B2FD8A0E08}" destId="{A5F9258C-FA5B-4914-A3B3-173FF59500CC}" srcOrd="1" destOrd="0" presId="urn:microsoft.com/office/officeart/2005/8/layout/list1"/>
    <dgm:cxn modelId="{CEEA1447-DB43-4B38-8EB0-94F9707A94F4}" srcId="{B6471256-3769-4027-B6EF-F56F98C3E24C}" destId="{4614978B-9294-4FCD-BE4C-79B4E01B7C15}" srcOrd="0" destOrd="0" parTransId="{92CFB4E7-A745-4697-8793-B865FE0822F5}" sibTransId="{279B42C9-8CE9-493D-A956-3DC6FB0D81D1}"/>
    <dgm:cxn modelId="{77A72767-3580-4FE6-81CC-424F433FA0A5}" type="presOf" srcId="{F85A5650-76A2-4F09-A373-DA124699B65A}" destId="{8F40984B-87BF-4EFA-A873-E8612294DD2B}" srcOrd="0" destOrd="0" presId="urn:microsoft.com/office/officeart/2005/8/layout/list1"/>
    <dgm:cxn modelId="{152FCB6C-A3A1-44BC-B796-A22467EC91FF}" type="presOf" srcId="{B6471256-3769-4027-B6EF-F56F98C3E24C}" destId="{B3B47B4A-6137-4619-A53E-627B7308D862}" srcOrd="1" destOrd="0" presId="urn:microsoft.com/office/officeart/2005/8/layout/list1"/>
    <dgm:cxn modelId="{A725714E-DC32-4A45-AFD1-4630F3143284}" srcId="{A510C3B0-3E16-45DC-9852-21913E7EC29A}" destId="{EA532730-3D84-4B30-8B0B-EA97F2A30759}" srcOrd="1" destOrd="0" parTransId="{FDC80AAB-6C8D-43AC-8162-0C4B9AF51D5E}" sibTransId="{4EB66CF6-5D54-46EA-9D09-6603AF71AE19}"/>
    <dgm:cxn modelId="{4E863776-ED60-4000-8699-721D09883710}" type="presOf" srcId="{463676B5-668A-4AF8-8FE8-428298FEAF7D}" destId="{892439B1-7F3D-4037-89E1-0E0A4B5CAB09}" srcOrd="0" destOrd="0" presId="urn:microsoft.com/office/officeart/2005/8/layout/list1"/>
    <dgm:cxn modelId="{F8320577-73F6-4D4C-AAE2-14651C01E631}" type="presOf" srcId="{4614978B-9294-4FCD-BE4C-79B4E01B7C15}" destId="{794F213B-9424-43FC-BBE4-C4C450E55F86}" srcOrd="0" destOrd="0" presId="urn:microsoft.com/office/officeart/2005/8/layout/list1"/>
    <dgm:cxn modelId="{E6FE217D-771F-4B8B-8A45-25F61EBBD269}" srcId="{B6471256-3769-4027-B6EF-F56F98C3E24C}" destId="{0DDA79C9-BB78-4D25-A8AD-51720F82AECD}" srcOrd="1" destOrd="0" parTransId="{E1295835-2C5A-46B9-8B01-FEEEE6180C11}" sibTransId="{5CE1C1EB-F7B0-4ECD-A5DD-5D5F7CBE6547}"/>
    <dgm:cxn modelId="{F2460B82-A03F-4BF2-B1AC-9029C22A8F14}" type="presOf" srcId="{A510C3B0-3E16-45DC-9852-21913E7EC29A}" destId="{C10AC251-CD69-4F26-A203-EF7400606703}" srcOrd="1" destOrd="0" presId="urn:microsoft.com/office/officeart/2005/8/layout/list1"/>
    <dgm:cxn modelId="{28BD818A-A816-4B27-849C-4637B0A13827}" type="presOf" srcId="{A510C3B0-3E16-45DC-9852-21913E7EC29A}" destId="{D586B3C4-4B1E-43CD-8915-622D5C28D0A2}" srcOrd="0" destOrd="0" presId="urn:microsoft.com/office/officeart/2005/8/layout/list1"/>
    <dgm:cxn modelId="{56029E8F-570A-49E8-9133-F6D5F72BA5BD}" srcId="{A510C3B0-3E16-45DC-9852-21913E7EC29A}" destId="{463676B5-668A-4AF8-8FE8-428298FEAF7D}" srcOrd="0" destOrd="0" parTransId="{73C06DAE-A14C-4488-8FAE-C97E1EB905DA}" sibTransId="{F1A858D7-A5A0-42CF-B784-9C3E3C9AFA26}"/>
    <dgm:cxn modelId="{F768F0AD-A269-43BA-8179-8338EB8072D9}" srcId="{F85A5650-76A2-4F09-A373-DA124699B65A}" destId="{A510C3B0-3E16-45DC-9852-21913E7EC29A}" srcOrd="0" destOrd="0" parTransId="{1230BDEE-E637-47A5-B345-50ECDE68EBF9}" sibTransId="{5738DA67-8D0B-4235-9D5F-ECB0B6100605}"/>
    <dgm:cxn modelId="{F6B0D3BD-B4D1-4D3F-8016-C3097589E4D9}" type="presOf" srcId="{0DDA79C9-BB78-4D25-A8AD-51720F82AECD}" destId="{794F213B-9424-43FC-BBE4-C4C450E55F86}" srcOrd="0" destOrd="1" presId="urn:microsoft.com/office/officeart/2005/8/layout/list1"/>
    <dgm:cxn modelId="{0A1A1FBE-424D-43B8-BB59-2BA330A94A9F}" srcId="{F85A5650-76A2-4F09-A373-DA124699B65A}" destId="{B6471256-3769-4027-B6EF-F56F98C3E24C}" srcOrd="2" destOrd="0" parTransId="{5BDAC659-59D5-4877-8CC4-B841CE4273C4}" sibTransId="{9A2260DE-2988-4358-8628-646C357437F8}"/>
    <dgm:cxn modelId="{8A9072C0-B077-418E-81E9-E67C260ED572}" type="presOf" srcId="{B6471256-3769-4027-B6EF-F56F98C3E24C}" destId="{A1A398CD-C075-4E03-892D-BE6274733966}" srcOrd="0" destOrd="0" presId="urn:microsoft.com/office/officeart/2005/8/layout/list1"/>
    <dgm:cxn modelId="{A9BF05CC-B0D2-4C77-9740-5C6CBAE65CAC}" srcId="{F85A5650-76A2-4F09-A373-DA124699B65A}" destId="{A976DFF9-DE93-4170-8738-E0B2FD8A0E08}" srcOrd="1" destOrd="0" parTransId="{12718FB1-3210-4F22-9EAC-CC308ABDE0B2}" sibTransId="{E6F20702-D50D-43FE-B413-7F7ACD8487F7}"/>
    <dgm:cxn modelId="{7E6221CC-AA10-4069-88D7-4451CF110A44}" type="presOf" srcId="{A976DFF9-DE93-4170-8738-E0B2FD8A0E08}" destId="{A2752B91-E2B6-417C-B756-9C46F7242132}" srcOrd="0" destOrd="0" presId="urn:microsoft.com/office/officeart/2005/8/layout/list1"/>
    <dgm:cxn modelId="{7F177CFE-4B78-4D9E-88DD-FEB7BE972566}" type="presParOf" srcId="{8F40984B-87BF-4EFA-A873-E8612294DD2B}" destId="{BD953BF4-7559-470D-93C1-C25BA0D8EA3E}" srcOrd="0" destOrd="0" presId="urn:microsoft.com/office/officeart/2005/8/layout/list1"/>
    <dgm:cxn modelId="{34638E1D-865F-4F8E-BD7D-8FB64360504B}" type="presParOf" srcId="{BD953BF4-7559-470D-93C1-C25BA0D8EA3E}" destId="{D586B3C4-4B1E-43CD-8915-622D5C28D0A2}" srcOrd="0" destOrd="0" presId="urn:microsoft.com/office/officeart/2005/8/layout/list1"/>
    <dgm:cxn modelId="{AAEA5B6C-A9EF-44B0-94FF-FF286EC4AAEF}" type="presParOf" srcId="{BD953BF4-7559-470D-93C1-C25BA0D8EA3E}" destId="{C10AC251-CD69-4F26-A203-EF7400606703}" srcOrd="1" destOrd="0" presId="urn:microsoft.com/office/officeart/2005/8/layout/list1"/>
    <dgm:cxn modelId="{3DFFFCC5-3841-45CC-B32D-5CADE65A21FA}" type="presParOf" srcId="{8F40984B-87BF-4EFA-A873-E8612294DD2B}" destId="{0425E292-04EA-4F6B-ABAF-DBE09C4C258F}" srcOrd="1" destOrd="0" presId="urn:microsoft.com/office/officeart/2005/8/layout/list1"/>
    <dgm:cxn modelId="{39D950C9-2BE6-4D5D-A3AE-B7A3633981AA}" type="presParOf" srcId="{8F40984B-87BF-4EFA-A873-E8612294DD2B}" destId="{892439B1-7F3D-4037-89E1-0E0A4B5CAB09}" srcOrd="2" destOrd="0" presId="urn:microsoft.com/office/officeart/2005/8/layout/list1"/>
    <dgm:cxn modelId="{3EA302C2-4E8C-4566-AAC4-C4B40FD1E06F}" type="presParOf" srcId="{8F40984B-87BF-4EFA-A873-E8612294DD2B}" destId="{C51E3695-8CCF-47AF-A042-4402DE53E1A5}" srcOrd="3" destOrd="0" presId="urn:microsoft.com/office/officeart/2005/8/layout/list1"/>
    <dgm:cxn modelId="{3B1C209E-1C07-4676-8791-934B6541CF4E}" type="presParOf" srcId="{8F40984B-87BF-4EFA-A873-E8612294DD2B}" destId="{D6A5C53F-F5CA-49E6-BCD9-D6DC3FECD230}" srcOrd="4" destOrd="0" presId="urn:microsoft.com/office/officeart/2005/8/layout/list1"/>
    <dgm:cxn modelId="{626AB5C8-4273-4C97-8FFC-5F5127E725C6}" type="presParOf" srcId="{D6A5C53F-F5CA-49E6-BCD9-D6DC3FECD230}" destId="{A2752B91-E2B6-417C-B756-9C46F7242132}" srcOrd="0" destOrd="0" presId="urn:microsoft.com/office/officeart/2005/8/layout/list1"/>
    <dgm:cxn modelId="{C54BF32B-EB37-4C31-9EAB-2309D5538E65}" type="presParOf" srcId="{D6A5C53F-F5CA-49E6-BCD9-D6DC3FECD230}" destId="{A5F9258C-FA5B-4914-A3B3-173FF59500CC}" srcOrd="1" destOrd="0" presId="urn:microsoft.com/office/officeart/2005/8/layout/list1"/>
    <dgm:cxn modelId="{0E723AC3-8E42-445E-AC8D-B2F28A4D2D62}" type="presParOf" srcId="{8F40984B-87BF-4EFA-A873-E8612294DD2B}" destId="{35419AE6-C44F-441B-9234-1F88BF92C70F}" srcOrd="5" destOrd="0" presId="urn:microsoft.com/office/officeart/2005/8/layout/list1"/>
    <dgm:cxn modelId="{4C7789C5-AC1B-414A-A18E-844986CA3163}" type="presParOf" srcId="{8F40984B-87BF-4EFA-A873-E8612294DD2B}" destId="{887B3A8E-8ADA-4D5B-86C3-EAB7D2353A6B}" srcOrd="6" destOrd="0" presId="urn:microsoft.com/office/officeart/2005/8/layout/list1"/>
    <dgm:cxn modelId="{483D0C42-CD96-46EA-8740-8CAAF1A8E7EF}" type="presParOf" srcId="{8F40984B-87BF-4EFA-A873-E8612294DD2B}" destId="{0E1039BA-2522-48A7-A005-0A4A1CBB076E}" srcOrd="7" destOrd="0" presId="urn:microsoft.com/office/officeart/2005/8/layout/list1"/>
    <dgm:cxn modelId="{95B27176-D17F-469E-A401-918A11B9F87C}" type="presParOf" srcId="{8F40984B-87BF-4EFA-A873-E8612294DD2B}" destId="{89A54222-DBFD-4524-9C1A-E2297CF977FE}" srcOrd="8" destOrd="0" presId="urn:microsoft.com/office/officeart/2005/8/layout/list1"/>
    <dgm:cxn modelId="{E4167009-FCB8-43EA-AED4-992634C480DA}" type="presParOf" srcId="{89A54222-DBFD-4524-9C1A-E2297CF977FE}" destId="{A1A398CD-C075-4E03-892D-BE6274733966}" srcOrd="0" destOrd="0" presId="urn:microsoft.com/office/officeart/2005/8/layout/list1"/>
    <dgm:cxn modelId="{1CBCFBEF-2B25-439F-A52B-6D986F57BB33}" type="presParOf" srcId="{89A54222-DBFD-4524-9C1A-E2297CF977FE}" destId="{B3B47B4A-6137-4619-A53E-627B7308D862}" srcOrd="1" destOrd="0" presId="urn:microsoft.com/office/officeart/2005/8/layout/list1"/>
    <dgm:cxn modelId="{9143490C-D632-4EA0-A254-7D62269DB08B}" type="presParOf" srcId="{8F40984B-87BF-4EFA-A873-E8612294DD2B}" destId="{2CD17EF5-D8C8-41D9-98F4-3DC89094D277}" srcOrd="9" destOrd="0" presId="urn:microsoft.com/office/officeart/2005/8/layout/list1"/>
    <dgm:cxn modelId="{1A51E392-C9C2-4477-ABB3-6642E0AE0F3A}" type="presParOf" srcId="{8F40984B-87BF-4EFA-A873-E8612294DD2B}" destId="{794F213B-9424-43FC-BBE4-C4C450E55F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439B1-7F3D-4037-89E1-0E0A4B5CAB09}">
      <dsp:nvSpPr>
        <dsp:cNvPr id="0" name=""/>
        <dsp:cNvSpPr/>
      </dsp:nvSpPr>
      <dsp:spPr>
        <a:xfrm>
          <a:off x="0" y="360494"/>
          <a:ext cx="7148113" cy="166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773" tIns="416560" rIns="55477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kern="1200"/>
            <a:t>Subiectiv: anamneza profesională şi date relatate de colegii de muncă;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kern="1200"/>
            <a:t>Obiectiv: determinări de toxic în aerul locului de muncă, indicatori de expunere.</a:t>
          </a:r>
          <a:endParaRPr lang="en-US" sz="2000" kern="1200"/>
        </a:p>
      </dsp:txBody>
      <dsp:txXfrm>
        <a:off x="0" y="360494"/>
        <a:ext cx="7148113" cy="1669500"/>
      </dsp:txXfrm>
    </dsp:sp>
    <dsp:sp modelId="{C10AC251-CD69-4F26-A203-EF7400606703}">
      <dsp:nvSpPr>
        <dsp:cNvPr id="0" name=""/>
        <dsp:cNvSpPr/>
      </dsp:nvSpPr>
      <dsp:spPr>
        <a:xfrm>
          <a:off x="357405" y="65294"/>
          <a:ext cx="5003679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27" tIns="0" rIns="1891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i="1" kern="1200"/>
            <a:t>Expunerea profesională</a:t>
          </a:r>
          <a:r>
            <a:rPr lang="ro-RO" sz="2000" kern="1200"/>
            <a:t> la pesticide organo-clorurate:  </a:t>
          </a:r>
          <a:endParaRPr lang="en-US" sz="2000" kern="1200"/>
        </a:p>
      </dsp:txBody>
      <dsp:txXfrm>
        <a:off x="386226" y="94115"/>
        <a:ext cx="4946037" cy="532758"/>
      </dsp:txXfrm>
    </dsp:sp>
    <dsp:sp modelId="{887B3A8E-8ADA-4D5B-86C3-EAB7D2353A6B}">
      <dsp:nvSpPr>
        <dsp:cNvPr id="0" name=""/>
        <dsp:cNvSpPr/>
      </dsp:nvSpPr>
      <dsp:spPr>
        <a:xfrm>
          <a:off x="0" y="2433194"/>
          <a:ext cx="714811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9258C-FA5B-4914-A3B3-173FF59500CC}">
      <dsp:nvSpPr>
        <dsp:cNvPr id="0" name=""/>
        <dsp:cNvSpPr/>
      </dsp:nvSpPr>
      <dsp:spPr>
        <a:xfrm>
          <a:off x="357405" y="2137994"/>
          <a:ext cx="5003679" cy="590400"/>
        </a:xfrm>
        <a:prstGeom prst="roundRect">
          <a:avLst/>
        </a:prstGeom>
        <a:gradFill rotWithShape="0">
          <a:gsLst>
            <a:gs pos="0">
              <a:schemeClr val="accent2">
                <a:hueOff val="17677"/>
                <a:satOff val="-17244"/>
                <a:lumOff val="-883"/>
                <a:alphaOff val="0"/>
                <a:tint val="96000"/>
                <a:lumMod val="100000"/>
              </a:schemeClr>
            </a:gs>
            <a:gs pos="78000">
              <a:schemeClr val="accent2">
                <a:hueOff val="17677"/>
                <a:satOff val="-17244"/>
                <a:lumOff val="-8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27" tIns="0" rIns="1891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i="1" kern="1200"/>
            <a:t>Tabloul clinic</a:t>
          </a:r>
          <a:endParaRPr lang="en-US" sz="2000" kern="1200"/>
        </a:p>
      </dsp:txBody>
      <dsp:txXfrm>
        <a:off x="386226" y="2166815"/>
        <a:ext cx="4946037" cy="532758"/>
      </dsp:txXfrm>
    </dsp:sp>
    <dsp:sp modelId="{794F213B-9424-43FC-BBE4-C4C450E55F86}">
      <dsp:nvSpPr>
        <dsp:cNvPr id="0" name=""/>
        <dsp:cNvSpPr/>
      </dsp:nvSpPr>
      <dsp:spPr>
        <a:xfrm>
          <a:off x="0" y="3340394"/>
          <a:ext cx="7148113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773" tIns="416560" rIns="55477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kern="1200"/>
            <a:t>indicatori de expunere: determinarea pesticidelor organo-clorurate în sânge.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kern="1200"/>
            <a:t>indicatori de efect biologic</a:t>
          </a:r>
          <a:endParaRPr lang="en-US" sz="2000" kern="1200"/>
        </a:p>
      </dsp:txBody>
      <dsp:txXfrm>
        <a:off x="0" y="3340394"/>
        <a:ext cx="7148113" cy="1417500"/>
      </dsp:txXfrm>
    </dsp:sp>
    <dsp:sp modelId="{B3B47B4A-6137-4619-A53E-627B7308D862}">
      <dsp:nvSpPr>
        <dsp:cNvPr id="0" name=""/>
        <dsp:cNvSpPr/>
      </dsp:nvSpPr>
      <dsp:spPr>
        <a:xfrm>
          <a:off x="357405" y="3045194"/>
          <a:ext cx="5003679" cy="590400"/>
        </a:xfrm>
        <a:prstGeom prst="roundRect">
          <a:avLst/>
        </a:prstGeom>
        <a:gradFill rotWithShape="0">
          <a:gsLst>
            <a:gs pos="0">
              <a:schemeClr val="accent2">
                <a:hueOff val="35353"/>
                <a:satOff val="-34487"/>
                <a:lumOff val="-1766"/>
                <a:alphaOff val="0"/>
                <a:tint val="96000"/>
                <a:lumMod val="100000"/>
              </a:schemeClr>
            </a:gs>
            <a:gs pos="78000">
              <a:schemeClr val="accent2">
                <a:hueOff val="35353"/>
                <a:satOff val="-34487"/>
                <a:lumOff val="-176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27" tIns="0" rIns="1891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i="1" kern="1200"/>
            <a:t>Examene de laborator şi paraclinice</a:t>
          </a:r>
          <a:endParaRPr lang="en-US" sz="2000" kern="1200"/>
        </a:p>
      </dsp:txBody>
      <dsp:txXfrm>
        <a:off x="386226" y="3074015"/>
        <a:ext cx="494603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13005EE-A035-4103-94C4-7BA01A966F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FFDE481-77A0-4B3A-95BA-BE832F15FB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4C92A4E-4CA6-4B7B-B142-792EC7C888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8DBA9DFC-D807-44BF-A091-0EE3E767B7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noProof="0"/>
              <a:t>Click to edit Master text styles</a:t>
            </a:r>
          </a:p>
          <a:p>
            <a:pPr lvl="1"/>
            <a:r>
              <a:rPr lang="ro-RO" noProof="0"/>
              <a:t>Second level</a:t>
            </a:r>
          </a:p>
          <a:p>
            <a:pPr lvl="2"/>
            <a:r>
              <a:rPr lang="ro-RO" noProof="0"/>
              <a:t>Third level</a:t>
            </a:r>
          </a:p>
          <a:p>
            <a:pPr lvl="3"/>
            <a:r>
              <a:rPr lang="ro-RO" noProof="0"/>
              <a:t>Fourth level</a:t>
            </a:r>
          </a:p>
          <a:p>
            <a:pPr lvl="4"/>
            <a:r>
              <a:rPr lang="ro-RO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58FC977C-AC7C-40C5-93BE-6D91066047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A01CF64E-B2F1-4442-B689-DF22AE680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717D3739-E159-4CCF-9CCB-73C1861CF85E}" type="slidenum">
              <a:rPr lang="ro-RO" altLang="en-US"/>
              <a:pPr/>
              <a:t>‹#›</a:t>
            </a:fld>
            <a:endParaRPr lang="ro-R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FF10279B-FFE7-4008-8AA9-A6CD90ACDCCD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6A5B75-FDB1-47AB-B842-F2547AFFC628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3B2A539-EE30-497B-9069-D8A0DCB497AE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CF590267-3B14-488B-8DAA-51B4DBC9A627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B210EDE2-F5E6-47AB-AB9D-B70C65234ACE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AD4A781-D438-4C34-AFAA-270211FADC4C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050C2C1D-97CF-4CBA-96AC-095BF0E2DEB8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55A2D755-B983-41BE-9391-AA10A4A8E407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F47EDDEB-9522-4D35-978F-E369EE7B883B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4E99473-FFC7-4DE8-A524-E92798156975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C4D6ADD-6C57-463C-BC4D-434A17FD5C99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749F10C-9542-413D-ADB8-DA375F19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5FB5DC5-326C-4CB9-9128-519550C9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EBFC4CE-F40A-4D31-9AF3-9041BDA4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2518A-1682-4775-A545-C8E0FDA2EEE5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45239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D86D0-2727-4EAF-825D-F977A2AE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543E6-AE86-434A-BF5D-85B1903C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9DC7E-428F-4A20-B4AA-73F79C06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FA89A-1951-4A94-BAF1-7064AE73B636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43219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F5A6E4-14ED-42A4-8972-00E62197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8000">
                <a:solidFill>
                  <a:srgbClr val="FFDF6B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1D958E-C4F4-4A1B-A33F-E217F81D6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8000">
                <a:solidFill>
                  <a:srgbClr val="FFDF6B"/>
                </a:solidFill>
                <a:latin typeface="Arial" panose="020B0604020202020204" pitchFamily="34" charset="0"/>
              </a:rPr>
              <a:t>”</a:t>
            </a:r>
            <a:endParaRPr lang="en-US">
              <a:solidFill>
                <a:srgbClr val="FFDF6B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47F391-C6DD-4100-A187-FCB956BE2D5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7E5CE5-DBAB-4848-B7E8-3188C6DF85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28F40F-3BB6-4C8C-8164-7AEE0B7088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D4F6A-7688-4804-AFFD-88252B81DBE4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16871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9CDB4-68B8-4FE0-8561-C5F983DB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F20A2-74D6-4B77-A43E-D45EB5EC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B6D7A-4AA9-4752-B07E-34FC8468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C0CBE-E96F-4FE0-AB99-CD67FC847F15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12861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51FF7B-743A-40D7-9CCF-C1F107215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8000">
                <a:solidFill>
                  <a:srgbClr val="FFDF6B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F660A-4E96-48F5-808E-31EE95C7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8000">
                <a:solidFill>
                  <a:srgbClr val="FFDF6B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C35212-6D53-48B1-AA2E-40E2A23403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08BFDA-2D2F-4C19-A9BC-CEB6492C5A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D7D4FD-2C87-4410-AC95-AC1E0AD81A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1BB9FA-8710-45A5-8470-14F74736E552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129269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D54212-F6C8-4A8E-99B5-194463D0D4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548B8F-22B4-4CFE-9D6F-45DAA61101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0B2322-57A7-486F-8088-BE5AC38C2A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FB0A68-69C2-4FED-A965-3778F925C678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335574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C5D51-B62B-44F5-8AC8-BEDB8E4C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3C916-7B1E-4CF5-943E-A9A0AD90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667F9-D50A-4E59-90FF-0A88B1FC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17AFE-5E82-43E5-9385-02FEB77F65E3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792955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99D76-EB5D-4773-AA36-F29A73E4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02686-E675-45F6-9CE6-38CBE98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AF7B9-EEC5-45A1-896F-CFA75D93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D2F31-9F96-4853-80B8-58EDA7C48BCA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28699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1C0FD-C570-4D08-A9BE-0BD68D7E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D78B3-B7A3-4DF5-8873-496B73E9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EFB10-EF3A-4463-A061-9A805165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2BED-A944-4D43-8025-B0BDC3462D0E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387362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E6D5-23D8-4582-A827-E8450490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76659-83CF-4B06-BB8C-1FC36DDF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45239-ACFC-4A18-8969-473B447B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12BF6-C587-4FF0-9190-C01D5FC4F227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90878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3B681A-A7D4-4204-82AF-1FDCEB1DD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64E087-DF80-45CD-B340-CD1326DB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49E33F-8416-43AA-8311-45846842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621D5-E0D1-48CE-BB74-4C1B9AE75AD3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56709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84AE44-B471-48D1-936B-55492FC1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9634315-1EE5-4E14-B054-8707B059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43D04E-D940-4223-8F6C-6ED987D4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E995C-BEE0-4C72-AE16-1219BD8D41CF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413572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BCDA8C-8E52-4EF9-AFAE-BF649D23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B6A2A7-65AC-45E2-924F-6F65B29F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5D749B-A333-45B1-8BC2-7E33B64C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2A293-63CE-4D4E-857B-043573EA3D00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74532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47F799C-765D-4631-BD7F-ADB4C09B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661A3DC-7826-439A-910C-F777C41A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661DBA-26D9-4C07-A2F8-ABBFA340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C2734-3AFD-457F-B0F3-41693F70377E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314981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6B1EAB-DD46-4DB7-A180-ECD90722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682463-876E-48C8-BD30-459732F6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97CC96-95C5-4601-9FDC-1065B107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EF6AC-BFF3-400A-BD0C-795F57F889ED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72173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61CA8F-7A07-42C7-BD97-7E0DEE46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B40C39-70C3-4199-971D-EC7A2785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35F702-1D1F-4BD7-82BC-5B314222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1BC5F-FDDF-4ABE-BCA8-734F17C476AE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08915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F7CCB263-5690-4750-AEF9-5AD1F8A11252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A70110-4761-4666-8FA1-74EB1B7BF277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B1B2D31-6A05-4E28-B9FB-378E4229B5FD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A2316373-5E55-45CE-BE3E-A01DAC92AA78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1346BD80-9BA8-43EC-ADDD-D7323C23D1FC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B750473B-2FA2-4EFF-8338-79CE1D41450F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8DC465CC-A20A-4441-8424-7E8E8F26920F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4845D4CE-2FA6-49C9-B547-6D7351D9294B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F2312C07-CDAE-4130-BD96-F1BD84C590B6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D7F9D00-F2E3-40F6-AD8A-3299637C8614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DA357F74-7DFA-4623-BF96-E1A8EDF2029D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8D66E54-DEFE-4AD1-A157-7F5C9067FC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C560103-5DD3-41D6-ACFD-291EABAD9E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622D8-DD3A-488A-B5BC-CCB93C0C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5FCA8-347B-49E9-989F-BA9D64F6C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58FA6-D23D-46C6-B10A-5F9E64E9F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A3C5EF90-5FCB-42CA-9422-BC6585302113}" type="slidenum">
              <a:rPr lang="ro-RO" altLang="en-US"/>
              <a:pPr/>
              <a:t>‹#›</a:t>
            </a:fld>
            <a:endParaRPr lang="ro-R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6" r:id="rId11"/>
    <p:sldLayoutId id="2147483761" r:id="rId12"/>
    <p:sldLayoutId id="2147483767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ini pentru occupational medicine">
            <a:extLst>
              <a:ext uri="{FF2B5EF4-FFF2-40B4-BE49-F238E27FC236}">
                <a16:creationId xmlns:a16="http://schemas.microsoft.com/office/drawing/2014/main" id="{8364C769-0EDA-4CBD-88B4-6271D0E7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908050"/>
            <a:ext cx="344805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181B58C2-D340-4627-914E-7A2FE3C0B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781300"/>
            <a:ext cx="9144000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3600" dirty="0">
                <a:solidFill>
                  <a:schemeClr val="tx1"/>
                </a:solidFill>
                <a:latin typeface="Sitka Subheading" panose="02000505000000020004" pitchFamily="2" charset="0"/>
              </a:rPr>
              <a:t>MEDICINA MUNCII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o-RO" altLang="en-US" sz="3600" dirty="0">
              <a:solidFill>
                <a:schemeClr val="tx1"/>
              </a:solidFill>
              <a:latin typeface="Sitka Subheading" panose="02000505000000020004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3600" dirty="0">
                <a:solidFill>
                  <a:schemeClr val="tx1"/>
                </a:solidFill>
                <a:latin typeface="Sitka Subheading" panose="02000505000000020004" pitchFamily="2" charset="0"/>
              </a:rPr>
              <a:t>Cursul </a:t>
            </a:r>
            <a:r>
              <a:rPr lang="en-GB" altLang="en-US" sz="3600" dirty="0">
                <a:solidFill>
                  <a:schemeClr val="tx1"/>
                </a:solidFill>
                <a:latin typeface="Sitka Subheading" panose="02000505000000020004" pitchFamily="2" charset="0"/>
              </a:rPr>
              <a:t>X</a:t>
            </a:r>
            <a:endParaRPr lang="ro-RO" altLang="en-US" sz="3600" dirty="0">
              <a:solidFill>
                <a:schemeClr val="tx1"/>
              </a:solidFill>
              <a:latin typeface="Sitka Subheading" panose="02000505000000020004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o-RO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o-RO" altLang="en-US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19884F-491E-4345-9636-F3B8F41B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ro-RO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o-RO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PROFESIONAL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o-RO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PESTICIDE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9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7CBF-9A4A-4E68-94B4-04A3B28D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59160"/>
          </a:xfrm>
        </p:spPr>
        <p:txBody>
          <a:bodyPr>
            <a:normAutofit/>
          </a:bodyPr>
          <a:lstStyle/>
          <a:p>
            <a:r>
              <a:rPr lang="ro-RO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Clasificarea pesticidelor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28EF-AAA0-4BA8-830D-14E16761C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297835"/>
            <a:ext cx="10170666" cy="510907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 pesticide se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înţeleg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substanţele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chimice utilizate pentru distrugerea unor organisme dăunătoare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sănătăţii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omului sau intereselor sale.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criteriul utilizării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insecticide, fungicide, erbicide, rodenticide sau raticide,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nematocide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moluscide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bactericide.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criteriul structurii chimice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principalele grupe: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pesticide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organofosforice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* pesticide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organoclorurate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organomercuriali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criteriul </a:t>
            </a:r>
            <a:r>
              <a:rPr lang="ro-R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toxicităţii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după gradul de toxicitate: patru grupe de pesticide: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grupa a I-a: pesticide extrem de toxice, cu DL</a:t>
            </a:r>
            <a:r>
              <a:rPr lang="ro-RO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 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sub 50 mg/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kgc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grupa a II-a: pesticide puternic toxice, cu DL</a:t>
            </a:r>
            <a:r>
              <a:rPr lang="ro-RO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între 50-200 mg/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kgc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grupa a III-a: pesticide moderat toxice cu DL</a:t>
            </a:r>
            <a:r>
              <a:rPr lang="ro-RO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5o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între 200-1000 mg/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kgc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grupa a IV-a: pesticide cu toxicitate redusă, cu DL</a:t>
            </a:r>
            <a:r>
              <a:rPr lang="ro-RO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peste 1000 mg/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kgc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Doza letală 50 (DL</a:t>
            </a:r>
            <a:r>
              <a:rPr lang="ro-RO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o-RO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reprezintă doza unică de pesticid (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substanţa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activă) exprimată în mg/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kgc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care, administrata oral la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şobolanii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masculi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femele,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ţinuţi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în prealabil la post timp de 24 ore, provoacă moartea a 50% dintre   aceste animale, în decursul perioadei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observaţie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14 zile.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44D6-920D-420E-9AFE-6F63D678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587152"/>
          </a:xfrm>
        </p:spPr>
        <p:txBody>
          <a:bodyPr>
            <a:normAutofit/>
          </a:bodyPr>
          <a:lstStyle/>
          <a:p>
            <a:r>
              <a:rPr lang="ro-RO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Expunerea profesională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5695-2B22-4F97-8C8A-4DDFE5FF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2160588"/>
            <a:ext cx="8874521" cy="38814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fabricarea pesticidelor: personalul este localizat, bine supravegheat medical, cu nivel de cultură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educaţie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sanitară în general ridicat;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manipularea produselor concentrate (transportul lor cu diferite mijloace de transport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depozitarea lor);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prepararea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soluţiilor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lucru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răspândirea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soluţiilor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lucru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întreţinerea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aparaturii de lucru, contaminată cu pesticide (mecanici,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lăcătuşi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etc);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tratarea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seminţelor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(tehnicieni,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manipulanţi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ş.a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manipularea produselor tratate: recoltare, ambalare, transport.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9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27E2-F798-4DC3-B2E9-5591FA3D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Calea de pătrundere în organismul uman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C1053-7AA1-4435-B035-11FACC218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respiratorie, riscul de inhalare a pesticidelor depinde de forma fizică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solubilitatea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substanţei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utilizate;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cutanată (tegumente intacte sau cu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soluţie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continuitate); contactul toxicului cu tegumentul favorizează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absorbţia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cutanată dar poate determina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apariţia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unei dermite; 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digestivă în mod accidental sau voluntar.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2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7A65-783E-46A0-AC2C-472BDE55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4338017" cy="659160"/>
          </a:xfrm>
        </p:spPr>
        <p:txBody>
          <a:bodyPr>
            <a:normAutofit/>
          </a:bodyPr>
          <a:lstStyle/>
          <a:p>
            <a:r>
              <a:rPr lang="ro-RO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Profilaxie generală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7A203-E97D-4290-B208-00D600313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484784"/>
            <a:ext cx="8946529" cy="455724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înlocuirea pesticidelor mai toxice cu altele mai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puţin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toxice la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aceeaşi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eficienţă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etichetarea vizibilă,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uşor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citit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sens de avertizare a tuturor ambalajelor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uloarea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etichetei arată gradul de toxicitate: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7713" lvl="1">
              <a:spcBef>
                <a:spcPts val="0"/>
              </a:spcBef>
              <a:spcAft>
                <a:spcPts val="0"/>
              </a:spcAft>
            </a:pPr>
            <a:r>
              <a:rPr lang="ro-RO" sz="1800" dirty="0" err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roş</a:t>
            </a:r>
            <a:r>
              <a:rPr lang="en-US" sz="18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grupa a I-a,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7713" lvl="1"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verde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grupa a II-a,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7713" lvl="1"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albastru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grupa a III-a,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7713" lvl="1"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negru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grupa a IV-a.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depozitarea pesticidelor în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condiţii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securitate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respectarea măsurilor de securitate la manipularea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transvazarea produselor concentrate,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transportarea corectă a ambalajelor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purtarea echipamentului de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protecţie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individuală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9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>
            <a:extLst>
              <a:ext uri="{FF2B5EF4-FFF2-40B4-BE49-F238E27FC236}">
                <a16:creationId xmlns:a16="http://schemas.microsoft.com/office/drawing/2014/main" id="{99E2D4C2-3C3F-4627-8C94-D63BF74EF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96" r="3910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AD1ACE4-515C-4CC8-A8A0-7610EA82A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11781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sz="3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</a:t>
            </a:r>
            <a:r>
              <a:rPr lang="ro-RO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profesională cu pesticide </a:t>
            </a:r>
            <a:r>
              <a:rPr lang="ro-RO" sz="3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organofosforice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029816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3019-4219-4DE2-846E-8455E817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2969865" cy="659160"/>
          </a:xfrm>
        </p:spPr>
        <p:txBody>
          <a:bodyPr>
            <a:normAutofit/>
          </a:bodyPr>
          <a:lstStyle/>
          <a:p>
            <a:r>
              <a:rPr lang="ro-RO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Etiologie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C581-F242-4D47-B88B-1B98E48F0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268760"/>
            <a:ext cx="10818737" cy="497964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Factori etiologici principali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sunt esteri relativ simpli ai acizilor fosforic,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trifosforic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ditiofosforic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acţiunea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lor farmacologică se datorează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proprietăţii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a inactiva colinesteraza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Grupa a I-a: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Parationul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ester al acidului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tiofosforic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Etilparation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Metilparation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Grupa a II-a: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Diclorfos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Grupa a III-a: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Dipterex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Grupa a IV-a: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Malathion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Factori etiologici secundari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aparţinând</a:t>
            </a:r>
            <a:r>
              <a:rPr lang="ro-RO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organism: </a:t>
            </a:r>
            <a:r>
              <a:rPr lang="ro-RO" sz="18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afecţiuni</a:t>
            </a:r>
            <a:r>
              <a:rPr lang="ro-RO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ale sistemului nervos central </a:t>
            </a:r>
            <a:r>
              <a:rPr lang="ro-RO" sz="18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periferic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aparţinând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condiţiile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mediu concomitente: temperatură ridicată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Timp de expunere probabil până la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apariţia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intoxicaţiei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simptomatologia apare în câteva minute.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17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045D-9F21-4A78-AB75-33FED3AC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2105769" cy="731168"/>
          </a:xfrm>
        </p:spPr>
        <p:txBody>
          <a:bodyPr>
            <a:normAutofit/>
          </a:bodyPr>
          <a:lstStyle/>
          <a:p>
            <a:r>
              <a:rPr lang="ro-RO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Patogenie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6FA4F-4B7B-45F1-9F04-9514D44B7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268760"/>
            <a:ext cx="9666609" cy="5184576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Căi de pătrundere în organism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condiţii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profesionale pătrund pe cale respiratorie, cu multă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uşurinţă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prin tegumente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mucoase intacte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 cale digestivă. Sunt produse liposolubile.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Biotransformarea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După pătrunderea în organism, unii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parationul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transformă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parţial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în ficat într-un metabolit mai toxic: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paraoxon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Eliminarea din organism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calea principală de eliminare a pesticidelor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organofosforice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produşilor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biotransformare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este cea renală, în cea mai mare parte sub formă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paraaminofenol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Mecanismul de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acţiune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pesticidele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organo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-fosforice 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inhibă activitatea colinesterazelor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ntoxicaţia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organo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-fosforice este o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endogenă cu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acetilcolină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cu excesivă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permanentă stimulare a acelor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muşchi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glande la care influxul nervos este mediat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acetilcolină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până în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situaţia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când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viaţa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 mai este posibilă. Acumularea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acetilcolină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nivelul sinapselor determină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iniţial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stimulare urmând apoi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inhibiţiei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sinaptice. Există o triplă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acţiune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succesivă: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pe ramura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postganglionară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nervilor colinergici (parasimpatici);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pe ramura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preganglionară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nervilor simpatici motorii;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la nivelul sistemului nervos central.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7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4FC5-30E9-4161-97DA-20561484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2609825" cy="659160"/>
          </a:xfrm>
        </p:spPr>
        <p:txBody>
          <a:bodyPr>
            <a:normAutofit/>
          </a:bodyPr>
          <a:lstStyle/>
          <a:p>
            <a:r>
              <a:rPr lang="ro-RO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Tabloul clinic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11D9-07C8-4232-B46D-E6E931131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43" y="1628800"/>
            <a:ext cx="9470905" cy="388143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Sindromul </a:t>
            </a:r>
            <a:r>
              <a:rPr lang="ro-RO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muscarinic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pare în general primul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este reprezentat de: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transpiraţii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profuze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salivaţie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lăcrimare, bronhoree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crampe abdominale, vărsături, bradicardie, 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mioză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diminuarea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acuităţii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vizuale prin tulburări de acomodare, stare de slăbiciune, diaree, hipotensiune arterială (cu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tendinţă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colaps) - </a:t>
            </a: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 </a:t>
            </a:r>
            <a:r>
              <a:rPr lang="ro-RO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hiperexcitaţie</a:t>
            </a: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postganglionară</a:t>
            </a: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nervilor colinergici.</a:t>
            </a:r>
            <a:endParaRPr lang="en-US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Sindromul nicotinic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astenie generală, scăderea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forţei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musculare,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fibrilaţii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crampe musculare locale, 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convulsii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tonicoclonice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apoi tetanice, contracturi generalizate; într-o fază mai avansată paralizii musculare (cea mai periculoasă fiind paralizia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diafragmului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- </a:t>
            </a: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 </a:t>
            </a:r>
            <a:r>
              <a:rPr lang="ro-RO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hiperexcitaţie</a:t>
            </a: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preganglionară</a:t>
            </a: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nervilor motorii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Sindromul sistemului nervos central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cefalee,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nelinişte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anxietate, hiperexcitabilitate,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ameţeli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adinamie, depresie,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somnolenţă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 insomnie, disartrie, incoordonare cu tulburări de echilibru, convulsii,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respiraţie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Cheynes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-Stokes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eventuală paralizie a centrului respirator, comă cu abolirea reflexelor (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hiperexcitaţia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neuronilor din sistemul nervos central plus encefalopatia toxică).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7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43B6-8834-400E-8070-AE1B847C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587152"/>
          </a:xfrm>
        </p:spPr>
        <p:txBody>
          <a:bodyPr>
            <a:normAutofit/>
          </a:bodyPr>
          <a:lstStyle/>
          <a:p>
            <a:r>
              <a:rPr lang="ro-RO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Tratamentul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FF40C-A582-40D8-AEE5-B7DB0CE15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268760"/>
            <a:ext cx="9522593" cy="5256584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Tratamentul etiologic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Întreruperea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absorbţiei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în continuare a toxicului  pe  cale  respiratorie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cutanată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atropină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la bolnavii fără cianoză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începe imediat ce se constată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Se continuă până când apar fenomenele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atropinizare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* midriaza;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* uscăciunea tegumentelor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mucoaselor (bucală, nazală);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* tahicardie (peste 120 bătăi/minut).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Atropina combate efectele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muscarinice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o-R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bidoxima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Toxogonin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combat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efectele nicotinice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este eficient în primele 72 ore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amendând fenomenele nervoase, ca de exemplu convulsiile. Nu se supradozează: pericol de bronhospasm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fibrilaţie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ventriculară.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Tratamentul patogenic</a:t>
            </a:r>
            <a:endParaRPr lang="en-US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xigenoterapia</a:t>
            </a: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combaterea convulsiilor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combaterea edemului pulmonar acut</a:t>
            </a: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combaterea tulburărilor  de  ritm</a:t>
            </a:r>
            <a:endParaRPr lang="en-US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combaterea tulburărilor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hidroelectrolitice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7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A1BC5-C4B6-4969-8A79-CBFA98B6A7B7}"/>
              </a:ext>
            </a:extLst>
          </p:cNvPr>
          <p:cNvSpPr txBox="1"/>
          <p:nvPr/>
        </p:nvSpPr>
        <p:spPr>
          <a:xfrm>
            <a:off x="839416" y="1997839"/>
            <a:ext cx="9289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profesională cu alcool metilic.  </a:t>
            </a:r>
            <a:r>
              <a:rPr lang="ro-RO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Etiologie. Patogenie. Tabloul clinic. Diagnosticul pozitiv.  Tratament. Profilaxie. </a:t>
            </a:r>
            <a:r>
              <a:rPr lang="ro-RO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Relaţii</a:t>
            </a:r>
            <a:r>
              <a:rPr lang="ro-RO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ecologice specifice.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Intoxicaţiile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profesională cu pesticide. </a:t>
            </a:r>
            <a:r>
              <a:rPr lang="ro-RO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Generalităţi</a:t>
            </a:r>
            <a:r>
              <a:rPr lang="ro-RO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Clasificarea pesticidelor. Expunerea profesională. Căi de pătrundere în organism. Profilaxie generală.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profesională cu pesticide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organofosforice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o-RO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Etiologie. Patogenie. Tabloul clinic. Diagnosticul pozitiv.  Tratament. Profilaxie. 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39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E69941-826C-4297-9329-2721B9BA5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5" r="28479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45DED-7368-4DCA-A1F3-35B0C07DC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 PROFESIONALĂ CU PESTICIDE</a:t>
            </a:r>
            <a:r>
              <a:rPr lang="ro-RO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ORGANOCLORURATE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08973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A72D8-3ABE-4D32-B9FB-6F614FE6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443136"/>
          </a:xfrm>
        </p:spPr>
        <p:txBody>
          <a:bodyPr>
            <a:normAutofit fontScale="90000"/>
          </a:bodyPr>
          <a:lstStyle/>
          <a:p>
            <a:r>
              <a:rPr lang="ro-RO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Etiologie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F03A7A-63A9-4D43-A229-97F54FD05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46" y="1717452"/>
            <a:ext cx="8596312" cy="388143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Pesticidele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organoclorurate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(POC) sunt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compuşi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chimici a căror structură permite clasificarea lor în patru grupe: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 seriei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ciclodien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dieldrin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aromatici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halogenaţi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diclordifeniltricloretan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(DDT)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cicloparafine: hexaclorciclohexan (HCH),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lindan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terpene: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policloramfene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clorurate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policlorpinene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Pesticidele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organoclorurate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sunt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substanţe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albe sau incolore, insolubile în apă, dar solubile în grăsimi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solvenţi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organici, solide sau lichide.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Timpul de expunere până la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apariţia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intoxicaţiei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minute - câteva ore (sub 12 ore)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36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1301-8CFA-481F-B766-E8C74B7F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1817737" cy="515144"/>
          </a:xfrm>
        </p:spPr>
        <p:txBody>
          <a:bodyPr>
            <a:normAutofit/>
          </a:bodyPr>
          <a:lstStyle/>
          <a:p>
            <a:r>
              <a:rPr lang="ro-RO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Patogenie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75DEB-9526-40AD-AF94-0EB62023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556792"/>
            <a:ext cx="8596312" cy="4485233"/>
          </a:xfrm>
        </p:spPr>
        <p:txBody>
          <a:bodyPr/>
          <a:lstStyle/>
          <a:p>
            <a:r>
              <a:rPr lang="ro-RO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Căi de pătrundere în organism: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 cale respiratorie, prin tegumente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tubul digestiv datorită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liposolubilităţii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lor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Circulaţie</a:t>
            </a:r>
            <a:r>
              <a:rPr lang="ro-RO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distribuţie</a:t>
            </a:r>
            <a:r>
              <a:rPr lang="ro-RO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vând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proprietăţi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lipofile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depun în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ţesutul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adipos, creier, ficat, splină, pancreas, suprarenale,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muşchi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tiroidă s. a. Sunt toxice cumulative,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nebiodegradabile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Mecanismul de </a:t>
            </a:r>
            <a:r>
              <a:rPr lang="ro-RO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acţiune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2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asupra sistemului nervos central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2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efect inhibitor asupra activităţii adenozintrifosfatazei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declanşează eliberarea acetilcolinei la nivelul receptorilor colinergici centrali (cortex, corpi striaţi) şi a noradrenalinei la nivel hipotalamic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Eliminarea</a:t>
            </a:r>
            <a:r>
              <a:rPr lang="ro-RO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 organism se face pe cale urinară, pe cale digestivă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datorită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liposolubilităţii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lor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prin laptele matern.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94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5B34-D7BC-4193-9D72-A8B37D6D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ro-RO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Tabloul clinic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3C1E9-7B9C-4D50-AB9F-D2F06240F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06" y="1686425"/>
            <a:ext cx="8470898" cy="42640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</a:t>
            </a:r>
            <a:r>
              <a:rPr lang="ro-RO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acută profesională</a:t>
            </a:r>
            <a:endPara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perexcitabilitatea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sistemului nervos central,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tremor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care apare la pleoape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muşchii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feţei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apoi cuprinde întregul corp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ameţeli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tulburări de somn, cefalee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paralizia centrilor respiratori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vasculari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tulburări 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gastrointestinale</a:t>
            </a: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o-RO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</a:t>
            </a:r>
            <a:r>
              <a:rPr lang="ro-RO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profesională cronică</a:t>
            </a:r>
          </a:p>
          <a:p>
            <a:pPr lvl="1">
              <a:lnSpc>
                <a:spcPct val="90000"/>
              </a:lnSpc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Manifestările nervoase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encefaloză toxică, convulsii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epileptiforme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Manifestări digestive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colici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dischinezii, leziuni hepatice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Tulburări cardiovasculare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dispnee, dureri precordiale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Tulburări hematologice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anemie, agranulocitoză,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trobocitopenie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5099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4EF64-E3CA-4D5C-914E-DBD82D6EB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2" y="1382486"/>
            <a:ext cx="2626342" cy="4093028"/>
          </a:xfrm>
        </p:spPr>
        <p:txBody>
          <a:bodyPr anchor="ctr">
            <a:normAutofit/>
          </a:bodyPr>
          <a:lstStyle/>
          <a:p>
            <a:r>
              <a:rPr lang="ro-RO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Diagnosticul pozitiv</a:t>
            </a:r>
            <a:endParaRPr lang="en-US" sz="3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973718-E22A-4911-A980-BAF9FACF55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92930" y="907339"/>
          <a:ext cx="7148113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2149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A9DF-08F9-4F6F-B987-7B089D6E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ro-RO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Tratamentul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AF30D-B727-4BA6-A84A-BC184FADA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808" y="620688"/>
            <a:ext cx="6048668" cy="5420674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ro-RO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Tratamentul etiologic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constă mai întâi în întreruperea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absorbţiei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toxicului prin: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7713" marR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scoaterea imediată din zona impurifică (pătrundere pe cale respiratorie)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7713" marR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spălarea tegumentelor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îndepărtarea hainelor contaminate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7713" marR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provocarea de vărsături, spălătură gastrică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4813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ro-RO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Tratamentul simptomatic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1638" marR="0" indent="3460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combaterea convulsiilor   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1638" marR="0" indent="3460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oxigenoterapie</a:t>
            </a:r>
            <a:r>
              <a:rPr lang="ro-RO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C6E18ED-AB31-4EFD-8270-706D04E28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583" r="-1" b="35379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45A3E-5806-4691-8A81-2717D3AA1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sz="3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 PROFESIONALĂ CU ALCOOL METILIC</a:t>
            </a:r>
            <a:endParaRPr lang="en-US" sz="3800"/>
          </a:p>
        </p:txBody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411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52812-A170-4EEF-B1D1-3C156685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ro-RO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Etiologie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BFC61-729F-4C57-9FE2-F39938DD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3" y="1844825"/>
            <a:ext cx="4660126" cy="4369708"/>
          </a:xfrm>
        </p:spPr>
        <p:txBody>
          <a:bodyPr>
            <a:normAutofit/>
          </a:bodyPr>
          <a:lstStyle/>
          <a:p>
            <a:pPr marL="0" marR="0" indent="45021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Factorul etiologic principal: alcoolul</a:t>
            </a:r>
            <a:r>
              <a:rPr lang="ro-RO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metilic</a:t>
            </a:r>
            <a:r>
              <a:rPr lang="ro-RO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(CH</a:t>
            </a:r>
            <a:r>
              <a:rPr lang="ro-RO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o-RO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OH): lichid incolor, asemănător în stare cu alcoolul etilic ca </a:t>
            </a:r>
            <a:r>
              <a:rPr lang="ro-RO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proprietăţi</a:t>
            </a:r>
            <a:r>
              <a:rPr lang="ro-RO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organoleptice. Se </a:t>
            </a:r>
            <a:r>
              <a:rPr lang="ro-RO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obţine</a:t>
            </a:r>
            <a:r>
              <a:rPr lang="ro-RO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prin distilarea uscată a lemnului (</a:t>
            </a:r>
            <a:r>
              <a:rPr lang="ro-RO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conţine</a:t>
            </a:r>
            <a:r>
              <a:rPr lang="ro-RO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impurităţi</a:t>
            </a:r>
            <a:r>
              <a:rPr lang="ro-RO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care îi dau miros dezagreabil) </a:t>
            </a:r>
            <a:r>
              <a:rPr lang="ro-RO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prin sinteză.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Factori etiologici secundari:</a:t>
            </a:r>
            <a:r>
              <a:rPr lang="ro-RO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afecţiuni</a:t>
            </a:r>
            <a:r>
              <a:rPr lang="ro-RO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cronice oculare, boli ale pancreasului, boli cronice digestive, </a:t>
            </a:r>
            <a:r>
              <a:rPr lang="ro-RO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afecţiuni</a:t>
            </a:r>
            <a:r>
              <a:rPr lang="ro-RO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cardiovasculare, alcoolismul.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Timp de expunere până la </a:t>
            </a:r>
            <a:r>
              <a:rPr lang="ro-RO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apariţia</a:t>
            </a:r>
            <a:r>
              <a:rPr lang="ro-RO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îmbolnăvirii profesionale:</a:t>
            </a:r>
            <a:r>
              <a:rPr lang="ro-RO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ore în </a:t>
            </a:r>
            <a:r>
              <a:rPr lang="ro-RO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</a:t>
            </a:r>
            <a:r>
              <a:rPr lang="ro-RO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acută, câteva luni în </a:t>
            </a:r>
            <a:r>
              <a:rPr lang="ro-RO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</a:t>
            </a:r>
            <a:r>
              <a:rPr lang="ro-RO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cronică.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700 de persoane au murit după ce au băut metanol pentru a se trata de  coronavirus - Ziar Gazeta de Cluj">
            <a:extLst>
              <a:ext uri="{FF2B5EF4-FFF2-40B4-BE49-F238E27FC236}">
                <a16:creationId xmlns:a16="http://schemas.microsoft.com/office/drawing/2014/main" id="{95886AD7-5E1F-4D44-BB54-79A9EE5BB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363" y="972608"/>
            <a:ext cx="3444776" cy="49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8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AB05-89CC-425D-8D63-3E7D9385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150" y="609600"/>
            <a:ext cx="5912313" cy="1320800"/>
          </a:xfrm>
        </p:spPr>
        <p:txBody>
          <a:bodyPr anchor="ctr">
            <a:normAutofit/>
          </a:bodyPr>
          <a:lstStyle/>
          <a:p>
            <a:r>
              <a:rPr lang="ro-RO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Locuri de muncă, </a:t>
            </a:r>
            <a:r>
              <a:rPr lang="ro-RO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operaţii</a:t>
            </a:r>
            <a:r>
              <a:rPr lang="ro-RO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tehnologice, profesiuni expuse: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9D85-F32D-43D6-990A-688C36315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150" y="2160589"/>
            <a:ext cx="491084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fabricarea formaldehidei, ureei, esterilor metilici,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solvent la prepararea de lacuri, vopsele, cleiuri, lichide de lustruit mobilă, lichid antigel,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plastifiant al nitrocelulozei, în industria celuloidului, </a:t>
            </a:r>
            <a:r>
              <a:rPr lang="ro-RO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încălţămintei</a:t>
            </a: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pălăriilor.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Metanol 1000L - e-chimicale">
            <a:extLst>
              <a:ext uri="{FF2B5EF4-FFF2-40B4-BE49-F238E27FC236}">
                <a16:creationId xmlns:a16="http://schemas.microsoft.com/office/drawing/2014/main" id="{B42BCB6E-4FD2-4F5F-A174-A75CE19A0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376" y="1268760"/>
            <a:ext cx="3880774" cy="388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5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32FC-89CD-4F75-9EEC-92A6C845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Patogenie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F6376-428D-418A-ADC5-0970C79A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484784"/>
            <a:ext cx="8802513" cy="4896544"/>
          </a:xfrm>
        </p:spPr>
        <p:txBody>
          <a:bodyPr/>
          <a:lstStyle/>
          <a:p>
            <a:pPr marL="0" marR="0" indent="450215">
              <a:spcBef>
                <a:spcPts val="0"/>
              </a:spcBef>
              <a:spcAft>
                <a:spcPts val="0"/>
              </a:spcAft>
            </a:pPr>
            <a:r>
              <a:rPr lang="ro-RO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Căi de pătrundere în organism: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 cale respiratorie, în principal,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cutanată în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condiţii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profesionale. Accidental sau voluntar pătrunde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 cale digestivă (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intoxicaţiile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neprofesionale).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>
              <a:spcBef>
                <a:spcPts val="0"/>
              </a:spcBef>
              <a:spcAft>
                <a:spcPts val="0"/>
              </a:spcAft>
            </a:pPr>
            <a:r>
              <a:rPr lang="ro-RO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Circulaţie</a:t>
            </a:r>
            <a:r>
              <a:rPr lang="ro-RO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distribuţie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 hidrosolubil, se repartizează uniform în toate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ţesuturile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având o afinitate crescută pentru retină, nervul optic, rinichi, pancreas.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>
              <a:spcBef>
                <a:spcPts val="0"/>
              </a:spcBef>
              <a:spcAft>
                <a:spcPts val="0"/>
              </a:spcAft>
            </a:pPr>
            <a:r>
              <a:rPr lang="ro-RO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Biotransformare</a:t>
            </a:r>
            <a:r>
              <a:rPr lang="ro-RO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metabolizează în ficat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rinichi, urmând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aceleaşi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căi enzimatice cu alcoolul etilic, dar cu un ritm de 5 ori mai lent decât alcoolul etilic. Alcoolul metilic este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însuşi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toxic, perturbând procesele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redox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celulare.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Metaboliţii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intermediari sunt însă mult mai toxici decât produsul primar: acid formic,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formaldehid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metilformiaţii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Eliminarea din organism: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cantitate redusă de alcool metilic se elimină nemodificată prin plămâni (aerul respirat);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metilformiaţii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elimină pe cale renală sub formă de formiat combinat cu acidul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glucuronic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9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15AB-A32B-49DA-99C1-7238B2C7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3905969" cy="731168"/>
          </a:xfrm>
        </p:spPr>
        <p:txBody>
          <a:bodyPr>
            <a:normAutofit fontScale="90000"/>
          </a:bodyPr>
          <a:lstStyle/>
          <a:p>
            <a:r>
              <a:rPr lang="ro-RO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Tabloul clinic</a:t>
            </a:r>
            <a:b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6CF4C-A5B1-4C56-9A70-2965C61F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36" y="1488281"/>
            <a:ext cx="9372796" cy="4760119"/>
          </a:xfrm>
        </p:spPr>
        <p:txBody>
          <a:bodyPr/>
          <a:lstStyle/>
          <a:p>
            <a:pPr marL="0" marR="0" indent="450215">
              <a:spcBef>
                <a:spcPts val="0"/>
              </a:spcBef>
              <a:spcAft>
                <a:spcPts val="0"/>
              </a:spcAft>
            </a:pP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profesională acută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 rară în mediul profesional, fiind de cele mai multe ori datorită ingerării accidentale a unor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cantităţi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30-100 ml metanol.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Imediat după ingerarea unor doze mari, la câteva ore sau zile după doze mici apar: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sindrom narcotic (stare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ebrionarcotică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tulburări digestive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tulburări cardiovasculare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bradicardie,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insuficienţă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circulatorie acută, cianoza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extremităţilor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tulburări respiratori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tulburări metabolice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acidoză, acetonuria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pancreatice: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creşterea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amilazemiei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amilazuriei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oculare: dureri accentuate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mişcarea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globilor oculari, fotofobie, diplopie, orbire temporară sau amauroză în următoarele 3-7 zile prin atrofia nervului optic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nevrită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retrobulbară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Moartea survine prin apnee, colaps sau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insuficienţă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renală.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>
              <a:spcBef>
                <a:spcPts val="0"/>
              </a:spcBef>
              <a:spcAft>
                <a:spcPts val="0"/>
              </a:spcAft>
            </a:pP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profesională cronică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produce prin inhalarea repetată a unor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cantităţi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mici de vapori de metanol. Se manifestă prin: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tulburări neurovegetative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digestive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oculare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9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7F3B-D226-4415-8DCF-A10F6CE5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3401913" cy="731168"/>
          </a:xfrm>
        </p:spPr>
        <p:txBody>
          <a:bodyPr>
            <a:normAutofit/>
          </a:bodyPr>
          <a:lstStyle/>
          <a:p>
            <a:r>
              <a:rPr lang="ro-RO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Tratamentul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2AE62-A17A-408A-A76A-3321B61F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88281"/>
            <a:ext cx="8596312" cy="4605015"/>
          </a:xfrm>
        </p:spPr>
        <p:txBody>
          <a:bodyPr/>
          <a:lstStyle/>
          <a:p>
            <a:pPr marL="0" marR="0" indent="450215"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Tratamentul etiologic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îndepărtarea rapidă a bolnavului din mediul poluat;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spălătura gastrică în caz de ingerare recentă.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Tratamentul patogenic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protejarea ochilor cu pansamente ocluzive;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administrare de alcool etilic 50% în apă, sau perfuzie cu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soluţie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alcool etilic 5%,; pentru a bloca eliberarea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metaboliţi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activi din metanol;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respiraţie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artificială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oxigenoterapie la nevoie, când bolnavul prezintă semne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insuficienţă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respiratorie;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combaterea acidozei prin reechilibrare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hidroelectrolitică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asigurarea diurezei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administrare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hemisuccinat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hidrocortizon,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injecţii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retrooculare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vasodilatatoare periferice pentru prevenirea afectării nervului optic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9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8964-3BBB-4575-A2CB-1CA22318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2609825" cy="659160"/>
          </a:xfrm>
        </p:spPr>
        <p:txBody>
          <a:bodyPr>
            <a:normAutofit/>
          </a:bodyPr>
          <a:lstStyle/>
          <a:p>
            <a:r>
              <a:rPr lang="ro-RO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Profilaxie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2CE48-DA47-4967-8C6F-140745A63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40" y="1488281"/>
            <a:ext cx="8969452" cy="5037063"/>
          </a:xfrm>
        </p:spPr>
        <p:txBody>
          <a:bodyPr/>
          <a:lstStyle/>
          <a:p>
            <a:pPr marL="0" marR="0" indent="450215"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Măsuri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tehnico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-organizatorice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înlocuirea metanolului unde este posibil din punct de vedere tehnologic;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etanşeizare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ventilaţie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locală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generală;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marcarea tuturor recipientelor în mod distinct (inclusiv a cisternelor) cu semnul „cap de mort”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spălarea lor;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Măsuri medicale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Recunoaşterea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dimensionarea riscului de îmbolnăvire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Examenul medical la angajarea în muncă: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examene medicale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obişnuite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examen oftalmologic (fund de ochi).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Control medical periodic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Educaţia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pentru sănătate: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promovarea unui comportament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igienico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-sanitar riguros, bazat pe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cunoaşterea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riscurilor toxice posibile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conştientizarea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muncitorilor pentru a preveni ingestia metanolului.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860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2123</Words>
  <Application>Microsoft Office PowerPoint</Application>
  <PresentationFormat>Widescreen</PresentationFormat>
  <Paragraphs>204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Sitka Subheading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INTOXICAŢIA PROFESIONALĂ CU ALCOOL METILIC</vt:lpstr>
      <vt:lpstr>Etiologie</vt:lpstr>
      <vt:lpstr>Locuri de muncă, operaţii tehnologice, profesiuni expuse: </vt:lpstr>
      <vt:lpstr>Patogenie</vt:lpstr>
      <vt:lpstr>Tabloul clinic </vt:lpstr>
      <vt:lpstr>Tratamentul</vt:lpstr>
      <vt:lpstr>Profilaxie</vt:lpstr>
      <vt:lpstr>INTOXICAŢIA PROFESIONALA CU PESTICIDE</vt:lpstr>
      <vt:lpstr>Clasificarea pesticidelor</vt:lpstr>
      <vt:lpstr>Expunerea profesională</vt:lpstr>
      <vt:lpstr>Calea de pătrundere în organismul uman</vt:lpstr>
      <vt:lpstr>Profilaxie generală</vt:lpstr>
      <vt:lpstr>Intoxicaţia profesională cu pesticide organofosforice</vt:lpstr>
      <vt:lpstr>Etiologie</vt:lpstr>
      <vt:lpstr>Patogenie</vt:lpstr>
      <vt:lpstr>Tabloul clinic</vt:lpstr>
      <vt:lpstr>Tratamentul</vt:lpstr>
      <vt:lpstr>INTOXICAŢIA PROFESIONALĂ CU PESTICIDE ORGANOCLORURATE</vt:lpstr>
      <vt:lpstr>Etiologie</vt:lpstr>
      <vt:lpstr>Patogenie</vt:lpstr>
      <vt:lpstr>Tabloul clinic</vt:lpstr>
      <vt:lpstr>Diagnosticul pozitiv</vt:lpstr>
      <vt:lpstr>Tratamentul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marius bunescu</dc:creator>
  <cp:lastModifiedBy>marius bunescu</cp:lastModifiedBy>
  <cp:revision>2</cp:revision>
  <dcterms:created xsi:type="dcterms:W3CDTF">2020-12-08T20:18:33Z</dcterms:created>
  <dcterms:modified xsi:type="dcterms:W3CDTF">2020-12-22T18:22:34Z</dcterms:modified>
</cp:coreProperties>
</file>