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3"/>
  </p:notesMasterIdLst>
  <p:sldIdLst>
    <p:sldId id="348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296" r:id="rId13"/>
    <p:sldId id="297" r:id="rId14"/>
    <p:sldId id="298" r:id="rId15"/>
    <p:sldId id="361" r:id="rId16"/>
    <p:sldId id="299" r:id="rId17"/>
    <p:sldId id="300" r:id="rId18"/>
    <p:sldId id="304" r:id="rId19"/>
    <p:sldId id="307" r:id="rId20"/>
    <p:sldId id="308" r:id="rId21"/>
    <p:sldId id="309" r:id="rId22"/>
    <p:sldId id="310" r:id="rId23"/>
    <p:sldId id="311" r:id="rId24"/>
    <p:sldId id="320" r:id="rId25"/>
    <p:sldId id="321" r:id="rId26"/>
    <p:sldId id="325" r:id="rId27"/>
    <p:sldId id="359" r:id="rId28"/>
    <p:sldId id="256" r:id="rId29"/>
    <p:sldId id="257" r:id="rId30"/>
    <p:sldId id="258" r:id="rId31"/>
    <p:sldId id="261" r:id="rId32"/>
    <p:sldId id="267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77" r:id="rId41"/>
    <p:sldId id="278" r:id="rId42"/>
    <p:sldId id="279" r:id="rId43"/>
    <p:sldId id="280" r:id="rId44"/>
    <p:sldId id="281" r:id="rId45"/>
    <p:sldId id="283" r:id="rId46"/>
    <p:sldId id="285" r:id="rId47"/>
    <p:sldId id="286" r:id="rId48"/>
    <p:sldId id="287" r:id="rId49"/>
    <p:sldId id="291" r:id="rId50"/>
    <p:sldId id="293" r:id="rId51"/>
    <p:sldId id="294" r:id="rId5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12C73-C44B-4F9D-9E13-10EEF09E318E}" v="125" dt="2020-12-18T13:02:55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90929"/>
  </p:normalViewPr>
  <p:slideViewPr>
    <p:cSldViewPr>
      <p:cViewPr varScale="1">
        <p:scale>
          <a:sx n="57" d="100"/>
          <a:sy n="57" d="100"/>
        </p:scale>
        <p:origin x="30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6.xml"/><Relationship Id="rId13" Type="http://schemas.openxmlformats.org/officeDocument/2006/relationships/slide" Target="slides/slide41.xml"/><Relationship Id="rId18" Type="http://schemas.openxmlformats.org/officeDocument/2006/relationships/slide" Target="slides/slide46.xml"/><Relationship Id="rId3" Type="http://schemas.openxmlformats.org/officeDocument/2006/relationships/slide" Target="slides/slide31.xml"/><Relationship Id="rId21" Type="http://schemas.openxmlformats.org/officeDocument/2006/relationships/slide" Target="slides/slide49.xml"/><Relationship Id="rId7" Type="http://schemas.openxmlformats.org/officeDocument/2006/relationships/slide" Target="slides/slide35.xml"/><Relationship Id="rId12" Type="http://schemas.openxmlformats.org/officeDocument/2006/relationships/slide" Target="slides/slide40.xml"/><Relationship Id="rId17" Type="http://schemas.openxmlformats.org/officeDocument/2006/relationships/slide" Target="slides/slide45.xml"/><Relationship Id="rId2" Type="http://schemas.openxmlformats.org/officeDocument/2006/relationships/slide" Target="slides/slide30.xml"/><Relationship Id="rId16" Type="http://schemas.openxmlformats.org/officeDocument/2006/relationships/slide" Target="slides/slide44.xml"/><Relationship Id="rId20" Type="http://schemas.openxmlformats.org/officeDocument/2006/relationships/slide" Target="slides/slide48.xml"/><Relationship Id="rId1" Type="http://schemas.openxmlformats.org/officeDocument/2006/relationships/slide" Target="slides/slide29.xml"/><Relationship Id="rId6" Type="http://schemas.openxmlformats.org/officeDocument/2006/relationships/slide" Target="slides/slide34.xml"/><Relationship Id="rId11" Type="http://schemas.openxmlformats.org/officeDocument/2006/relationships/slide" Target="slides/slide39.xml"/><Relationship Id="rId5" Type="http://schemas.openxmlformats.org/officeDocument/2006/relationships/slide" Target="slides/slide33.xml"/><Relationship Id="rId15" Type="http://schemas.openxmlformats.org/officeDocument/2006/relationships/slide" Target="slides/slide43.xml"/><Relationship Id="rId23" Type="http://schemas.openxmlformats.org/officeDocument/2006/relationships/slide" Target="slides/slide51.xml"/><Relationship Id="rId10" Type="http://schemas.openxmlformats.org/officeDocument/2006/relationships/slide" Target="slides/slide38.xml"/><Relationship Id="rId19" Type="http://schemas.openxmlformats.org/officeDocument/2006/relationships/slide" Target="slides/slide47.xml"/><Relationship Id="rId4" Type="http://schemas.openxmlformats.org/officeDocument/2006/relationships/slide" Target="slides/slide32.xml"/><Relationship Id="rId9" Type="http://schemas.openxmlformats.org/officeDocument/2006/relationships/slide" Target="slides/slide37.xml"/><Relationship Id="rId14" Type="http://schemas.openxmlformats.org/officeDocument/2006/relationships/slide" Target="slides/slide42.xml"/><Relationship Id="rId22" Type="http://schemas.openxmlformats.org/officeDocument/2006/relationships/slide" Target="slides/slide5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us bunescu" userId="c71f03b50b546a74" providerId="LiveId" clId="{86112C73-C44B-4F9D-9E13-10EEF09E318E}"/>
    <pc:docChg chg="undo custSel mod addSld delSld modSld">
      <pc:chgData name="marius bunescu" userId="c71f03b50b546a74" providerId="LiveId" clId="{86112C73-C44B-4F9D-9E13-10EEF09E318E}" dt="2020-12-18T13:03:12.803" v="558" actId="1076"/>
      <pc:docMkLst>
        <pc:docMk/>
      </pc:docMkLst>
      <pc:sldChg chg="delSp modSp add mod">
        <pc:chgData name="marius bunescu" userId="c71f03b50b546a74" providerId="LiveId" clId="{86112C73-C44B-4F9D-9E13-10EEF09E318E}" dt="2020-12-18T12:49:06.670" v="257" actId="478"/>
        <pc:sldMkLst>
          <pc:docMk/>
          <pc:sldMk cId="0" sldId="257"/>
        </pc:sldMkLst>
        <pc:spChg chg="del mod">
          <ac:chgData name="marius bunescu" userId="c71f03b50b546a74" providerId="LiveId" clId="{86112C73-C44B-4F9D-9E13-10EEF09E318E}" dt="2020-12-18T12:49:06.670" v="257" actId="478"/>
          <ac:spMkLst>
            <pc:docMk/>
            <pc:sldMk cId="0" sldId="257"/>
            <ac:spMk id="4" creationId="{58856D99-99F9-430C-8461-F073CCD90592}"/>
          </ac:spMkLst>
        </pc:spChg>
        <pc:spChg chg="mod">
          <ac:chgData name="marius bunescu" userId="c71f03b50b546a74" providerId="LiveId" clId="{86112C73-C44B-4F9D-9E13-10EEF09E318E}" dt="2020-12-18T12:49:01.254" v="254" actId="14100"/>
          <ac:spMkLst>
            <pc:docMk/>
            <pc:sldMk cId="0" sldId="257"/>
            <ac:spMk id="11266" creationId="{907CEBF7-6969-4370-B643-B211F56B1568}"/>
          </ac:spMkLst>
        </pc:spChg>
        <pc:grpChg chg="del">
          <ac:chgData name="marius bunescu" userId="c71f03b50b546a74" providerId="LiveId" clId="{86112C73-C44B-4F9D-9E13-10EEF09E318E}" dt="2020-12-18T12:47:51.159" v="220" actId="478"/>
          <ac:grpSpMkLst>
            <pc:docMk/>
            <pc:sldMk cId="0" sldId="257"/>
            <ac:grpSpMk id="11267" creationId="{E15F76E4-3CF4-4AAA-81B2-A1324F47C25D}"/>
          </ac:grpSpMkLst>
        </pc:grpChg>
        <pc:picChg chg="mod">
          <ac:chgData name="marius bunescu" userId="c71f03b50b546a74" providerId="LiveId" clId="{86112C73-C44B-4F9D-9E13-10EEF09E318E}" dt="2020-12-18T12:49:03.890" v="255" actId="14100"/>
          <ac:picMkLst>
            <pc:docMk/>
            <pc:sldMk cId="0" sldId="257"/>
            <ac:picMk id="11268" creationId="{A5E4FC75-E564-41FC-AF94-8C2B3897725E}"/>
          </ac:picMkLst>
        </pc:picChg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1017126899" sldId="257"/>
        </pc:sldMkLst>
      </pc:sldChg>
      <pc:sldChg chg="delSp modSp add">
        <pc:chgData name="marius bunescu" userId="c71f03b50b546a74" providerId="LiveId" clId="{86112C73-C44B-4F9D-9E13-10EEF09E318E}" dt="2020-12-18T12:49:35.898" v="268" actId="1076"/>
        <pc:sldMkLst>
          <pc:docMk/>
          <pc:sldMk cId="0" sldId="258"/>
        </pc:sldMkLst>
        <pc:spChg chg="mod">
          <ac:chgData name="marius bunescu" userId="c71f03b50b546a74" providerId="LiveId" clId="{86112C73-C44B-4F9D-9E13-10EEF09E318E}" dt="2020-12-18T12:49:35.898" v="268" actId="1076"/>
          <ac:spMkLst>
            <pc:docMk/>
            <pc:sldMk cId="0" sldId="258"/>
            <ac:spMk id="13314" creationId="{0B1911FB-E07F-4E4B-921A-261CF9C5AFDA}"/>
          </ac:spMkLst>
        </pc:spChg>
        <pc:grpChg chg="del">
          <ac:chgData name="marius bunescu" userId="c71f03b50b546a74" providerId="LiveId" clId="{86112C73-C44B-4F9D-9E13-10EEF09E318E}" dt="2020-12-18T12:47:53.430" v="222" actId="478"/>
          <ac:grpSpMkLst>
            <pc:docMk/>
            <pc:sldMk cId="0" sldId="258"/>
            <ac:grpSpMk id="13315" creationId="{31A5849F-E3DE-4F6F-A7A2-17198B64FFA1}"/>
          </ac:grpSpMkLst>
        </pc:grpChg>
      </pc:sldChg>
      <pc:sldChg chg="delSp modSp add mod">
        <pc:chgData name="marius bunescu" userId="c71f03b50b546a74" providerId="LiveId" clId="{86112C73-C44B-4F9D-9E13-10EEF09E318E}" dt="2020-12-18T12:49:58.528" v="281" actId="14100"/>
        <pc:sldMkLst>
          <pc:docMk/>
          <pc:sldMk cId="0" sldId="259"/>
        </pc:sldMkLst>
        <pc:spChg chg="mod">
          <ac:chgData name="marius bunescu" userId="c71f03b50b546a74" providerId="LiveId" clId="{86112C73-C44B-4F9D-9E13-10EEF09E318E}" dt="2020-12-18T12:49:58.528" v="281" actId="14100"/>
          <ac:spMkLst>
            <pc:docMk/>
            <pc:sldMk cId="0" sldId="259"/>
            <ac:spMk id="14338" creationId="{5747A56D-9267-404C-9102-CF59FDC14378}"/>
          </ac:spMkLst>
        </pc:spChg>
        <pc:grpChg chg="del">
          <ac:chgData name="marius bunescu" userId="c71f03b50b546a74" providerId="LiveId" clId="{86112C73-C44B-4F9D-9E13-10EEF09E318E}" dt="2020-12-18T12:47:54.506" v="223" actId="478"/>
          <ac:grpSpMkLst>
            <pc:docMk/>
            <pc:sldMk cId="0" sldId="259"/>
            <ac:grpSpMk id="14339" creationId="{40F2120D-4DDC-44EC-973E-38AFEAD1095B}"/>
          </ac:grpSpMkLst>
        </pc:grpChg>
      </pc:sldChg>
      <pc:sldChg chg="delSp modSp add">
        <pc:chgData name="marius bunescu" userId="c71f03b50b546a74" providerId="LiveId" clId="{86112C73-C44B-4F9D-9E13-10EEF09E318E}" dt="2020-12-18T12:50:03.065" v="282" actId="1076"/>
        <pc:sldMkLst>
          <pc:docMk/>
          <pc:sldMk cId="0" sldId="260"/>
        </pc:sldMkLst>
        <pc:spChg chg="mod">
          <ac:chgData name="marius bunescu" userId="c71f03b50b546a74" providerId="LiveId" clId="{86112C73-C44B-4F9D-9E13-10EEF09E318E}" dt="2020-12-18T12:50:03.065" v="282" actId="1076"/>
          <ac:spMkLst>
            <pc:docMk/>
            <pc:sldMk cId="0" sldId="260"/>
            <ac:spMk id="15362" creationId="{FA6D4678-4D49-4236-8C29-9AEAF9213086}"/>
          </ac:spMkLst>
        </pc:spChg>
        <pc:grpChg chg="del">
          <ac:chgData name="marius bunescu" userId="c71f03b50b546a74" providerId="LiveId" clId="{86112C73-C44B-4F9D-9E13-10EEF09E318E}" dt="2020-12-18T12:47:55.594" v="224" actId="478"/>
          <ac:grpSpMkLst>
            <pc:docMk/>
            <pc:sldMk cId="0" sldId="260"/>
            <ac:grpSpMk id="16387" creationId="{C1738332-0953-44AE-887C-5E9BA16203C5}"/>
          </ac:grpSpMkLst>
        </pc:grpChg>
      </pc:sldChg>
      <pc:sldChg chg="addSp delSp modSp add mod setBg">
        <pc:chgData name="marius bunescu" userId="c71f03b50b546a74" providerId="LiveId" clId="{86112C73-C44B-4F9D-9E13-10EEF09E318E}" dt="2020-12-18T12:50:41.053" v="298" actId="27636"/>
        <pc:sldMkLst>
          <pc:docMk/>
          <pc:sldMk cId="0" sldId="261"/>
        </pc:sldMkLst>
        <pc:spChg chg="add">
          <ac:chgData name="marius bunescu" userId="c71f03b50b546a74" providerId="LiveId" clId="{86112C73-C44B-4F9D-9E13-10EEF09E318E}" dt="2020-12-18T12:50:33.019" v="291" actId="26606"/>
          <ac:spMkLst>
            <pc:docMk/>
            <pc:sldMk cId="0" sldId="261"/>
            <ac:spMk id="139" creationId="{8267EEE4-6354-4F1C-9484-951F0EB92F1B}"/>
          </ac:spMkLst>
        </pc:spChg>
        <pc:spChg chg="add">
          <ac:chgData name="marius bunescu" userId="c71f03b50b546a74" providerId="LiveId" clId="{86112C73-C44B-4F9D-9E13-10EEF09E318E}" dt="2020-12-18T12:50:33.019" v="291" actId="26606"/>
          <ac:spMkLst>
            <pc:docMk/>
            <pc:sldMk cId="0" sldId="261"/>
            <ac:spMk id="141" creationId="{0E5A83F9-E6B8-40BD-9C0D-9A6F15650742}"/>
          </ac:spMkLst>
        </pc:spChg>
        <pc:spChg chg="mod ord">
          <ac:chgData name="marius bunescu" userId="c71f03b50b546a74" providerId="LiveId" clId="{86112C73-C44B-4F9D-9E13-10EEF09E318E}" dt="2020-12-18T12:50:41.053" v="298" actId="27636"/>
          <ac:spMkLst>
            <pc:docMk/>
            <pc:sldMk cId="0" sldId="261"/>
            <ac:spMk id="18434" creationId="{6CBC61BC-C0B4-4F8F-9957-A615C3360690}"/>
          </ac:spMkLst>
        </pc:spChg>
        <pc:spChg chg="mod">
          <ac:chgData name="marius bunescu" userId="c71f03b50b546a74" providerId="LiveId" clId="{86112C73-C44B-4F9D-9E13-10EEF09E318E}" dt="2020-12-18T12:50:33.019" v="291" actId="26606"/>
          <ac:spMkLst>
            <pc:docMk/>
            <pc:sldMk cId="0" sldId="261"/>
            <ac:spMk id="20485" creationId="{13A4ABD8-F76C-46BF-B6A2-BB99740B65B5}"/>
          </ac:spMkLst>
        </pc:spChg>
        <pc:grpChg chg="del">
          <ac:chgData name="marius bunescu" userId="c71f03b50b546a74" providerId="LiveId" clId="{86112C73-C44B-4F9D-9E13-10EEF09E318E}" dt="2020-12-18T12:47:57.913" v="226" actId="478"/>
          <ac:grpSpMkLst>
            <pc:docMk/>
            <pc:sldMk cId="0" sldId="261"/>
            <ac:grpSpMk id="20483" creationId="{B37F0E37-4FA8-467A-93F2-9EA294552C0A}"/>
          </ac:grpSpMkLst>
        </pc:grpChg>
        <pc:picChg chg="mod ord">
          <ac:chgData name="marius bunescu" userId="c71f03b50b546a74" providerId="LiveId" clId="{86112C73-C44B-4F9D-9E13-10EEF09E318E}" dt="2020-12-18T12:50:33.019" v="291" actId="26606"/>
          <ac:picMkLst>
            <pc:docMk/>
            <pc:sldMk cId="0" sldId="261"/>
            <ac:picMk id="20484" creationId="{4C27E244-B253-4EE6-B68A-71F9AA81F17C}"/>
          </ac:picMkLst>
        </pc:picChg>
        <pc:picChg chg="mod">
          <ac:chgData name="marius bunescu" userId="c71f03b50b546a74" providerId="LiveId" clId="{86112C73-C44B-4F9D-9E13-10EEF09E318E}" dt="2020-12-18T12:50:33.019" v="291" actId="26606"/>
          <ac:picMkLst>
            <pc:docMk/>
            <pc:sldMk cId="0" sldId="261"/>
            <ac:picMk id="20486" creationId="{5A3649A8-93C6-4740-AC80-48FFF0EE3117}"/>
          </ac:picMkLst>
        </pc:picChg>
      </pc:sldChg>
      <pc:sldChg chg="addSp delSp modSp add mod setBg">
        <pc:chgData name="marius bunescu" userId="c71f03b50b546a74" providerId="LiveId" clId="{86112C73-C44B-4F9D-9E13-10EEF09E318E}" dt="2020-12-18T12:51:04.242" v="308" actId="1076"/>
        <pc:sldMkLst>
          <pc:docMk/>
          <pc:sldMk cId="0" sldId="262"/>
        </pc:sldMkLst>
        <pc:spChg chg="add">
          <ac:chgData name="marius bunescu" userId="c71f03b50b546a74" providerId="LiveId" clId="{86112C73-C44B-4F9D-9E13-10EEF09E318E}" dt="2020-12-18T12:50:51.685" v="299" actId="26606"/>
          <ac:spMkLst>
            <pc:docMk/>
            <pc:sldMk cId="0" sldId="262"/>
            <ac:spMk id="74" creationId="{8267EEE4-6354-4F1C-9484-951F0EB92F1B}"/>
          </ac:spMkLst>
        </pc:spChg>
        <pc:spChg chg="add">
          <ac:chgData name="marius bunescu" userId="c71f03b50b546a74" providerId="LiveId" clId="{86112C73-C44B-4F9D-9E13-10EEF09E318E}" dt="2020-12-18T12:50:51.685" v="299" actId="26606"/>
          <ac:spMkLst>
            <pc:docMk/>
            <pc:sldMk cId="0" sldId="262"/>
            <ac:spMk id="76" creationId="{0E5A83F9-E6B8-40BD-9C0D-9A6F15650742}"/>
          </ac:spMkLst>
        </pc:spChg>
        <pc:spChg chg="mod">
          <ac:chgData name="marius bunescu" userId="c71f03b50b546a74" providerId="LiveId" clId="{86112C73-C44B-4F9D-9E13-10EEF09E318E}" dt="2020-12-18T12:51:04.242" v="308" actId="1076"/>
          <ac:spMkLst>
            <pc:docMk/>
            <pc:sldMk cId="0" sldId="262"/>
            <ac:spMk id="20482" creationId="{FE4D9512-1993-47FC-9640-8A1FFD4E62C4}"/>
          </ac:spMkLst>
        </pc:spChg>
        <pc:grpChg chg="del">
          <ac:chgData name="marius bunescu" userId="c71f03b50b546a74" providerId="LiveId" clId="{86112C73-C44B-4F9D-9E13-10EEF09E318E}" dt="2020-12-18T12:47:59.095" v="227" actId="478"/>
          <ac:grpSpMkLst>
            <pc:docMk/>
            <pc:sldMk cId="0" sldId="262"/>
            <ac:grpSpMk id="22533" creationId="{9C65B069-C6EE-4157-9146-3CB24E7B94AD}"/>
          </ac:grpSpMkLst>
        </pc:grpChg>
        <pc:picChg chg="mod ord">
          <ac:chgData name="marius bunescu" userId="c71f03b50b546a74" providerId="LiveId" clId="{86112C73-C44B-4F9D-9E13-10EEF09E318E}" dt="2020-12-18T12:50:51.685" v="299" actId="26606"/>
          <ac:picMkLst>
            <pc:docMk/>
            <pc:sldMk cId="0" sldId="262"/>
            <ac:picMk id="22531" creationId="{02286AD5-B3B3-41C9-A5B8-3B08A67B42A9}"/>
          </ac:picMkLst>
        </pc:picChg>
        <pc:picChg chg="mod">
          <ac:chgData name="marius bunescu" userId="c71f03b50b546a74" providerId="LiveId" clId="{86112C73-C44B-4F9D-9E13-10EEF09E318E}" dt="2020-12-18T12:50:51.685" v="299" actId="26606"/>
          <ac:picMkLst>
            <pc:docMk/>
            <pc:sldMk cId="0" sldId="262"/>
            <ac:picMk id="22532" creationId="{AAE05B6F-3A36-45DD-9933-D4D7D2BDA117}"/>
          </ac:picMkLst>
        </pc:picChg>
      </pc:sldChg>
      <pc:sldChg chg="addSp delSp modSp add mod setBg">
        <pc:chgData name="marius bunescu" userId="c71f03b50b546a74" providerId="LiveId" clId="{86112C73-C44B-4F9D-9E13-10EEF09E318E}" dt="2020-12-18T12:51:28.234" v="330" actId="14100"/>
        <pc:sldMkLst>
          <pc:docMk/>
          <pc:sldMk cId="0" sldId="263"/>
        </pc:sldMkLst>
        <pc:spChg chg="add">
          <ac:chgData name="marius bunescu" userId="c71f03b50b546a74" providerId="LiveId" clId="{86112C73-C44B-4F9D-9E13-10EEF09E318E}" dt="2020-12-18T12:51:09.274" v="309" actId="26606"/>
          <ac:spMkLst>
            <pc:docMk/>
            <pc:sldMk cId="0" sldId="263"/>
            <ac:spMk id="139" creationId="{6F6C2649-D6CE-4FD1-86BD-CBF571D207E3}"/>
          </ac:spMkLst>
        </pc:spChg>
        <pc:spChg chg="add">
          <ac:chgData name="marius bunescu" userId="c71f03b50b546a74" providerId="LiveId" clId="{86112C73-C44B-4F9D-9E13-10EEF09E318E}" dt="2020-12-18T12:51:09.274" v="309" actId="26606"/>
          <ac:spMkLst>
            <pc:docMk/>
            <pc:sldMk cId="0" sldId="263"/>
            <ac:spMk id="145" creationId="{901FBDCB-B9EC-42C8-A4A6-709708406D14}"/>
          </ac:spMkLst>
        </pc:spChg>
        <pc:spChg chg="mod ord">
          <ac:chgData name="marius bunescu" userId="c71f03b50b546a74" providerId="LiveId" clId="{86112C73-C44B-4F9D-9E13-10EEF09E318E}" dt="2020-12-18T12:51:28.234" v="330" actId="14100"/>
          <ac:spMkLst>
            <pc:docMk/>
            <pc:sldMk cId="0" sldId="263"/>
            <ac:spMk id="21506" creationId="{C8CCBF4E-2567-4605-B044-188C02313D43}"/>
          </ac:spMkLst>
        </pc:spChg>
        <pc:grpChg chg="del">
          <ac:chgData name="marius bunescu" userId="c71f03b50b546a74" providerId="LiveId" clId="{86112C73-C44B-4F9D-9E13-10EEF09E318E}" dt="2020-12-18T12:48:00.478" v="228" actId="478"/>
          <ac:grpSpMkLst>
            <pc:docMk/>
            <pc:sldMk cId="0" sldId="263"/>
            <ac:grpSpMk id="23556" creationId="{16C841F7-FD79-4D71-AA09-C746C1171FBA}"/>
          </ac:grpSpMkLst>
        </pc:grpChg>
        <pc:picChg chg="mod ord">
          <ac:chgData name="marius bunescu" userId="c71f03b50b546a74" providerId="LiveId" clId="{86112C73-C44B-4F9D-9E13-10EEF09E318E}" dt="2020-12-18T12:51:09.274" v="309" actId="26606"/>
          <ac:picMkLst>
            <pc:docMk/>
            <pc:sldMk cId="0" sldId="263"/>
            <ac:picMk id="23554" creationId="{5673ECFA-4211-4719-9F54-9781E83F1818}"/>
          </ac:picMkLst>
        </pc:picChg>
        <pc:picChg chg="mod">
          <ac:chgData name="marius bunescu" userId="c71f03b50b546a74" providerId="LiveId" clId="{86112C73-C44B-4F9D-9E13-10EEF09E318E}" dt="2020-12-18T12:51:09.274" v="309" actId="26606"/>
          <ac:picMkLst>
            <pc:docMk/>
            <pc:sldMk cId="0" sldId="263"/>
            <ac:picMk id="23557" creationId="{80981ABA-C5A8-4935-8614-C0D2AB484DF6}"/>
          </ac:picMkLst>
        </pc:picChg>
        <pc:picChg chg="mod">
          <ac:chgData name="marius bunescu" userId="c71f03b50b546a74" providerId="LiveId" clId="{86112C73-C44B-4F9D-9E13-10EEF09E318E}" dt="2020-12-18T12:51:09.274" v="309" actId="26606"/>
          <ac:picMkLst>
            <pc:docMk/>
            <pc:sldMk cId="0" sldId="263"/>
            <ac:picMk id="23558" creationId="{3968B888-2F08-44F9-9182-C9317AA97700}"/>
          </ac:picMkLst>
        </pc:picChg>
        <pc:cxnChg chg="add">
          <ac:chgData name="marius bunescu" userId="c71f03b50b546a74" providerId="LiveId" clId="{86112C73-C44B-4F9D-9E13-10EEF09E318E}" dt="2020-12-18T12:51:09.274" v="309" actId="26606"/>
          <ac:cxnSpMkLst>
            <pc:docMk/>
            <pc:sldMk cId="0" sldId="263"/>
            <ac:cxnSpMk id="141" creationId="{7DB4797A-3CF4-4534-B745-4A3CDF38A8C0}"/>
          </ac:cxnSpMkLst>
        </pc:cxnChg>
        <pc:cxnChg chg="add">
          <ac:chgData name="marius bunescu" userId="c71f03b50b546a74" providerId="LiveId" clId="{86112C73-C44B-4F9D-9E13-10EEF09E318E}" dt="2020-12-18T12:51:09.274" v="309" actId="26606"/>
          <ac:cxnSpMkLst>
            <pc:docMk/>
            <pc:sldMk cId="0" sldId="263"/>
            <ac:cxnSpMk id="143" creationId="{C41497E1-563A-4854-8B64-A52AEB0BEECD}"/>
          </ac:cxnSpMkLst>
        </pc:cxnChg>
      </pc:sldChg>
      <pc:sldChg chg="addSp delSp modSp add mod setBg">
        <pc:chgData name="marius bunescu" userId="c71f03b50b546a74" providerId="LiveId" clId="{86112C73-C44B-4F9D-9E13-10EEF09E318E}" dt="2020-12-18T12:52:02.675" v="343" actId="14100"/>
        <pc:sldMkLst>
          <pc:docMk/>
          <pc:sldMk cId="0" sldId="264"/>
        </pc:sldMkLst>
        <pc:spChg chg="add">
          <ac:chgData name="marius bunescu" userId="c71f03b50b546a74" providerId="LiveId" clId="{86112C73-C44B-4F9D-9E13-10EEF09E318E}" dt="2020-12-18T12:51:41.397" v="332" actId="26606"/>
          <ac:spMkLst>
            <pc:docMk/>
            <pc:sldMk cId="0" sldId="264"/>
            <ac:spMk id="73" creationId="{8267EEE4-6354-4F1C-9484-951F0EB92F1B}"/>
          </ac:spMkLst>
        </pc:spChg>
        <pc:spChg chg="add">
          <ac:chgData name="marius bunescu" userId="c71f03b50b546a74" providerId="LiveId" clId="{86112C73-C44B-4F9D-9E13-10EEF09E318E}" dt="2020-12-18T12:51:41.397" v="332" actId="26606"/>
          <ac:spMkLst>
            <pc:docMk/>
            <pc:sldMk cId="0" sldId="264"/>
            <ac:spMk id="75" creationId="{0E5A83F9-E6B8-40BD-9C0D-9A6F15650742}"/>
          </ac:spMkLst>
        </pc:spChg>
        <pc:spChg chg="mod ord">
          <ac:chgData name="marius bunescu" userId="c71f03b50b546a74" providerId="LiveId" clId="{86112C73-C44B-4F9D-9E13-10EEF09E318E}" dt="2020-12-18T12:52:02.675" v="343" actId="14100"/>
          <ac:spMkLst>
            <pc:docMk/>
            <pc:sldMk cId="0" sldId="264"/>
            <ac:spMk id="22530" creationId="{CC7B8FDD-4291-4551-A1A3-D1DE6F4356D4}"/>
          </ac:spMkLst>
        </pc:spChg>
        <pc:grpChg chg="del">
          <ac:chgData name="marius bunescu" userId="c71f03b50b546a74" providerId="LiveId" clId="{86112C73-C44B-4F9D-9E13-10EEF09E318E}" dt="2020-12-18T12:48:01.761" v="229" actId="478"/>
          <ac:grpSpMkLst>
            <pc:docMk/>
            <pc:sldMk cId="0" sldId="264"/>
            <ac:grpSpMk id="25605" creationId="{DE008659-4BB9-4BFB-9546-E11D94897D7F}"/>
          </ac:grpSpMkLst>
        </pc:grpChg>
        <pc:picChg chg="mod">
          <ac:chgData name="marius bunescu" userId="c71f03b50b546a74" providerId="LiveId" clId="{86112C73-C44B-4F9D-9E13-10EEF09E318E}" dt="2020-12-18T12:51:41.397" v="332" actId="26606"/>
          <ac:picMkLst>
            <pc:docMk/>
            <pc:sldMk cId="0" sldId="264"/>
            <ac:picMk id="25602" creationId="{EBBE5C2B-CE21-4FAD-A1F0-4009828139CD}"/>
          </ac:picMkLst>
        </pc:picChg>
        <pc:picChg chg="mod">
          <ac:chgData name="marius bunescu" userId="c71f03b50b546a74" providerId="LiveId" clId="{86112C73-C44B-4F9D-9E13-10EEF09E318E}" dt="2020-12-18T12:51:41.397" v="332" actId="26606"/>
          <ac:picMkLst>
            <pc:docMk/>
            <pc:sldMk cId="0" sldId="264"/>
            <ac:picMk id="25603" creationId="{5B9311BA-5DEE-47D4-9867-BD0F839049CF}"/>
          </ac:picMkLst>
        </pc:picChg>
      </pc:sldChg>
      <pc:sldChg chg="addSp delSp modSp add mod delAnim modAnim">
        <pc:chgData name="marius bunescu" userId="c71f03b50b546a74" providerId="LiveId" clId="{86112C73-C44B-4F9D-9E13-10EEF09E318E}" dt="2020-12-18T13:03:12.803" v="558" actId="1076"/>
        <pc:sldMkLst>
          <pc:docMk/>
          <pc:sldMk cId="0" sldId="265"/>
        </pc:sldMkLst>
        <pc:spChg chg="add del mod">
          <ac:chgData name="marius bunescu" userId="c71f03b50b546a74" providerId="LiveId" clId="{86112C73-C44B-4F9D-9E13-10EEF09E318E}" dt="2020-12-18T13:02:55.213" v="553"/>
          <ac:spMkLst>
            <pc:docMk/>
            <pc:sldMk cId="0" sldId="265"/>
            <ac:spMk id="3" creationId="{25B3C4E1-DFCC-4228-96AE-8460FE40F866}"/>
          </ac:spMkLst>
        </pc:spChg>
        <pc:grpChg chg="del">
          <ac:chgData name="marius bunescu" userId="c71f03b50b546a74" providerId="LiveId" clId="{86112C73-C44B-4F9D-9E13-10EEF09E318E}" dt="2020-12-18T12:48:04.218" v="230" actId="478"/>
          <ac:grpSpMkLst>
            <pc:docMk/>
            <pc:sldMk cId="0" sldId="265"/>
            <ac:grpSpMk id="27650" creationId="{581D0AA6-D82F-4D58-8A1B-F04FE4A7A469}"/>
          </ac:grpSpMkLst>
        </pc:grpChg>
        <pc:picChg chg="add mod">
          <ac:chgData name="marius bunescu" userId="c71f03b50b546a74" providerId="LiveId" clId="{86112C73-C44B-4F9D-9E13-10EEF09E318E}" dt="2020-12-18T13:03:12.803" v="558" actId="1076"/>
          <ac:picMkLst>
            <pc:docMk/>
            <pc:sldMk cId="0" sldId="265"/>
            <ac:picMk id="4" creationId="{0CFB5E7B-FE66-4FA7-850C-1D4D94FCF90D}"/>
          </ac:picMkLst>
        </pc:picChg>
        <pc:picChg chg="del">
          <ac:chgData name="marius bunescu" userId="c71f03b50b546a74" providerId="LiveId" clId="{86112C73-C44B-4F9D-9E13-10EEF09E318E}" dt="2020-12-18T13:02:40.691" v="552" actId="478"/>
          <ac:picMkLst>
            <pc:docMk/>
            <pc:sldMk cId="0" sldId="265"/>
            <ac:picMk id="8" creationId="{280B6571-A51A-4FC7-93CA-ABE3DEB48DF0}"/>
          </ac:picMkLst>
        </pc:picChg>
      </pc:sldChg>
      <pc:sldChg chg="delSp modSp add">
        <pc:chgData name="marius bunescu" userId="c71f03b50b546a74" providerId="LiveId" clId="{86112C73-C44B-4F9D-9E13-10EEF09E318E}" dt="2020-12-18T12:52:13.525" v="344" actId="14100"/>
        <pc:sldMkLst>
          <pc:docMk/>
          <pc:sldMk cId="0" sldId="267"/>
        </pc:sldMkLst>
        <pc:spChg chg="mod">
          <ac:chgData name="marius bunescu" userId="c71f03b50b546a74" providerId="LiveId" clId="{86112C73-C44B-4F9D-9E13-10EEF09E318E}" dt="2020-12-18T12:52:13.525" v="344" actId="14100"/>
          <ac:spMkLst>
            <pc:docMk/>
            <pc:sldMk cId="0" sldId="267"/>
            <ac:spMk id="25602" creationId="{5673948D-4F10-4FF0-9073-159B9B853779}"/>
          </ac:spMkLst>
        </pc:spChg>
        <pc:grpChg chg="del">
          <ac:chgData name="marius bunescu" userId="c71f03b50b546a74" providerId="LiveId" clId="{86112C73-C44B-4F9D-9E13-10EEF09E318E}" dt="2020-12-18T12:48:05.722" v="231" actId="478"/>
          <ac:grpSpMkLst>
            <pc:docMk/>
            <pc:sldMk cId="0" sldId="267"/>
            <ac:grpSpMk id="29699" creationId="{E2DA7962-A214-45C2-9BBC-34CE0E239254}"/>
          </ac:grpSpMkLst>
        </pc:grpChg>
      </pc:sldChg>
      <pc:sldChg chg="delSp modSp add mod">
        <pc:chgData name="marius bunescu" userId="c71f03b50b546a74" providerId="LiveId" clId="{86112C73-C44B-4F9D-9E13-10EEF09E318E}" dt="2020-12-18T12:52:23.965" v="348" actId="5793"/>
        <pc:sldMkLst>
          <pc:docMk/>
          <pc:sldMk cId="0" sldId="268"/>
        </pc:sldMkLst>
        <pc:spChg chg="mod">
          <ac:chgData name="marius bunescu" userId="c71f03b50b546a74" providerId="LiveId" clId="{86112C73-C44B-4F9D-9E13-10EEF09E318E}" dt="2020-12-18T12:52:23.965" v="348" actId="5793"/>
          <ac:spMkLst>
            <pc:docMk/>
            <pc:sldMk cId="0" sldId="268"/>
            <ac:spMk id="26626" creationId="{F8EF465A-EC34-4F9B-B315-D0F93FDA82FC}"/>
          </ac:spMkLst>
        </pc:spChg>
        <pc:grpChg chg="del">
          <ac:chgData name="marius bunescu" userId="c71f03b50b546a74" providerId="LiveId" clId="{86112C73-C44B-4F9D-9E13-10EEF09E318E}" dt="2020-12-18T12:48:06.922" v="232" actId="478"/>
          <ac:grpSpMkLst>
            <pc:docMk/>
            <pc:sldMk cId="0" sldId="268"/>
            <ac:grpSpMk id="30723" creationId="{B8156AD5-ABB4-462B-AEFA-64B4E43A80B5}"/>
          </ac:grpSpMkLst>
        </pc:grpChg>
      </pc:sldChg>
      <pc:sldChg chg="delSp modSp add mod">
        <pc:chgData name="marius bunescu" userId="c71f03b50b546a74" providerId="LiveId" clId="{86112C73-C44B-4F9D-9E13-10EEF09E318E}" dt="2020-12-18T12:52:51.520" v="366" actId="6549"/>
        <pc:sldMkLst>
          <pc:docMk/>
          <pc:sldMk cId="0" sldId="269"/>
        </pc:sldMkLst>
        <pc:spChg chg="mod">
          <ac:chgData name="marius bunescu" userId="c71f03b50b546a74" providerId="LiveId" clId="{86112C73-C44B-4F9D-9E13-10EEF09E318E}" dt="2020-12-18T12:52:40.437" v="355" actId="14100"/>
          <ac:spMkLst>
            <pc:docMk/>
            <pc:sldMk cId="0" sldId="269"/>
            <ac:spMk id="2" creationId="{9C66D8F8-AAD8-4BCA-82B0-203315576DC8}"/>
          </ac:spMkLst>
        </pc:spChg>
        <pc:spChg chg="mod">
          <ac:chgData name="marius bunescu" userId="c71f03b50b546a74" providerId="LiveId" clId="{86112C73-C44B-4F9D-9E13-10EEF09E318E}" dt="2020-12-18T12:48:08.199" v="233" actId="6549"/>
          <ac:spMkLst>
            <pc:docMk/>
            <pc:sldMk cId="0" sldId="269"/>
            <ac:spMk id="5" creationId="{DC306BEA-D7B9-4A0F-80CA-7A4BD4DDD899}"/>
          </ac:spMkLst>
        </pc:spChg>
        <pc:spChg chg="del">
          <ac:chgData name="marius bunescu" userId="c71f03b50b546a74" providerId="LiveId" clId="{86112C73-C44B-4F9D-9E13-10EEF09E318E}" dt="2020-12-18T12:52:35.206" v="353" actId="478"/>
          <ac:spMkLst>
            <pc:docMk/>
            <pc:sldMk cId="0" sldId="269"/>
            <ac:spMk id="7" creationId="{8B4189F2-F008-4440-8CA8-EAEA7314218E}"/>
          </ac:spMkLst>
        </pc:spChg>
        <pc:spChg chg="mod">
          <ac:chgData name="marius bunescu" userId="c71f03b50b546a74" providerId="LiveId" clId="{86112C73-C44B-4F9D-9E13-10EEF09E318E}" dt="2020-12-18T12:52:51.520" v="366" actId="6549"/>
          <ac:spMkLst>
            <pc:docMk/>
            <pc:sldMk cId="0" sldId="269"/>
            <ac:spMk id="32770" creationId="{4E44B9A4-99BC-472B-929A-31F88A280726}"/>
          </ac:spMkLst>
        </pc:spChg>
        <pc:grpChg chg="del">
          <ac:chgData name="marius bunescu" userId="c71f03b50b546a74" providerId="LiveId" clId="{86112C73-C44B-4F9D-9E13-10EEF09E318E}" dt="2020-12-18T12:48:11.188" v="234" actId="478"/>
          <ac:grpSpMkLst>
            <pc:docMk/>
            <pc:sldMk cId="0" sldId="269"/>
            <ac:grpSpMk id="32771" creationId="{9570C3EB-A5E2-4D4E-BA16-722743463B48}"/>
          </ac:grpSpMkLst>
        </pc:grpChg>
        <pc:picChg chg="mod">
          <ac:chgData name="marius bunescu" userId="c71f03b50b546a74" providerId="LiveId" clId="{86112C73-C44B-4F9D-9E13-10EEF09E318E}" dt="2020-12-18T12:52:32.891" v="352" actId="14100"/>
          <ac:picMkLst>
            <pc:docMk/>
            <pc:sldMk cId="0" sldId="269"/>
            <ac:picMk id="32772" creationId="{93FDF15B-BCD6-4581-8C95-A356D51DF4A4}"/>
          </ac:picMkLst>
        </pc:picChg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814983696" sldId="269"/>
        </pc:sldMkLst>
      </pc:sldChg>
      <pc:sldChg chg="addSp delSp modSp add mod setBg">
        <pc:chgData name="marius bunescu" userId="c71f03b50b546a74" providerId="LiveId" clId="{86112C73-C44B-4F9D-9E13-10EEF09E318E}" dt="2020-12-18T12:53:18.338" v="372" actId="1076"/>
        <pc:sldMkLst>
          <pc:docMk/>
          <pc:sldMk cId="0" sldId="270"/>
        </pc:sldMkLst>
        <pc:spChg chg="add">
          <ac:chgData name="marius bunescu" userId="c71f03b50b546a74" providerId="LiveId" clId="{86112C73-C44B-4F9D-9E13-10EEF09E318E}" dt="2020-12-18T12:53:04.418" v="369" actId="26606"/>
          <ac:spMkLst>
            <pc:docMk/>
            <pc:sldMk cId="0" sldId="270"/>
            <ac:spMk id="137" creationId="{3BCB5F6A-9EB0-40B0-9D13-3023E9A20508}"/>
          </ac:spMkLst>
        </pc:spChg>
        <pc:spChg chg="mod">
          <ac:chgData name="marius bunescu" userId="c71f03b50b546a74" providerId="LiveId" clId="{86112C73-C44B-4F9D-9E13-10EEF09E318E}" dt="2020-12-18T12:53:18.338" v="372" actId="1076"/>
          <ac:spMkLst>
            <pc:docMk/>
            <pc:sldMk cId="0" sldId="270"/>
            <ac:spMk id="32770" creationId="{AF413BC4-5316-4743-B7FD-94EE8DDE7697}"/>
          </ac:spMkLst>
        </pc:spChg>
        <pc:grpChg chg="del">
          <ac:chgData name="marius bunescu" userId="c71f03b50b546a74" providerId="LiveId" clId="{86112C73-C44B-4F9D-9E13-10EEF09E318E}" dt="2020-12-18T12:48:12.737" v="235" actId="478"/>
          <ac:grpSpMkLst>
            <pc:docMk/>
            <pc:sldMk cId="0" sldId="270"/>
            <ac:grpSpMk id="33795" creationId="{EC99BF1A-51E3-4971-B74F-397958BA2E29}"/>
          </ac:grpSpMkLst>
        </pc:grpChg>
        <pc:picChg chg="mod">
          <ac:chgData name="marius bunescu" userId="c71f03b50b546a74" providerId="LiveId" clId="{86112C73-C44B-4F9D-9E13-10EEF09E318E}" dt="2020-12-18T12:53:09.668" v="370" actId="14100"/>
          <ac:picMkLst>
            <pc:docMk/>
            <pc:sldMk cId="0" sldId="270"/>
            <ac:picMk id="33796" creationId="{CD3AC2B7-6A02-4970-8045-657391F2B602}"/>
          </ac:picMkLst>
        </pc:picChg>
      </pc:sldChg>
      <pc:sldChg chg="delSp modSp add">
        <pc:chgData name="marius bunescu" userId="c71f03b50b546a74" providerId="LiveId" clId="{86112C73-C44B-4F9D-9E13-10EEF09E318E}" dt="2020-12-18T12:55:17.678" v="428" actId="14100"/>
        <pc:sldMkLst>
          <pc:docMk/>
          <pc:sldMk cId="0" sldId="271"/>
        </pc:sldMkLst>
        <pc:spChg chg="mod">
          <ac:chgData name="marius bunescu" userId="c71f03b50b546a74" providerId="LiveId" clId="{86112C73-C44B-4F9D-9E13-10EEF09E318E}" dt="2020-12-18T12:55:17.678" v="428" actId="14100"/>
          <ac:spMkLst>
            <pc:docMk/>
            <pc:sldMk cId="0" sldId="271"/>
            <ac:spMk id="33794" creationId="{6BA1D9D4-1422-412F-9B77-3641A5BD2FB4}"/>
          </ac:spMkLst>
        </pc:spChg>
        <pc:grpChg chg="del">
          <ac:chgData name="marius bunescu" userId="c71f03b50b546a74" providerId="LiveId" clId="{86112C73-C44B-4F9D-9E13-10EEF09E318E}" dt="2020-12-18T12:48:16.587" v="237" actId="478"/>
          <ac:grpSpMkLst>
            <pc:docMk/>
            <pc:sldMk cId="0" sldId="271"/>
            <ac:grpSpMk id="35843" creationId="{471EF4E0-FE7C-4EC6-ABF3-351C28ED46DA}"/>
          </ac:grpSpMkLst>
        </pc:grpChg>
      </pc:sldChg>
      <pc:sldChg chg="addSp modSp add mod setBg">
        <pc:chgData name="marius bunescu" userId="c71f03b50b546a74" providerId="LiveId" clId="{86112C73-C44B-4F9D-9E13-10EEF09E318E}" dt="2020-12-18T12:57:53.610" v="465" actId="14100"/>
        <pc:sldMkLst>
          <pc:docMk/>
          <pc:sldMk cId="0" sldId="272"/>
        </pc:sldMkLst>
        <pc:spChg chg="mod">
          <ac:chgData name="marius bunescu" userId="c71f03b50b546a74" providerId="LiveId" clId="{86112C73-C44B-4F9D-9E13-10EEF09E318E}" dt="2020-12-18T12:57:53.610" v="465" actId="14100"/>
          <ac:spMkLst>
            <pc:docMk/>
            <pc:sldMk cId="0" sldId="272"/>
            <ac:spMk id="36866" creationId="{D932A540-26BF-4BAE-BF7A-93AEF4597C17}"/>
          </ac:spMkLst>
        </pc:spChg>
        <pc:picChg chg="add mod">
          <ac:chgData name="marius bunescu" userId="c71f03b50b546a74" providerId="LiveId" clId="{86112C73-C44B-4F9D-9E13-10EEF09E318E}" dt="2020-12-18T12:57:50.562" v="464" actId="1076"/>
          <ac:picMkLst>
            <pc:docMk/>
            <pc:sldMk cId="0" sldId="272"/>
            <ac:picMk id="11266" creationId="{ADFA2303-1A3E-4843-8E21-A713A0D6D966}"/>
          </ac:picMkLst>
        </pc:picChg>
      </pc:sldChg>
      <pc:sldChg chg="delSp modSp add">
        <pc:chgData name="marius bunescu" userId="c71f03b50b546a74" providerId="LiveId" clId="{86112C73-C44B-4F9D-9E13-10EEF09E318E}" dt="2020-12-18T12:58:08.545" v="468" actId="1076"/>
        <pc:sldMkLst>
          <pc:docMk/>
          <pc:sldMk cId="0" sldId="273"/>
        </pc:sldMkLst>
        <pc:spChg chg="mod">
          <ac:chgData name="marius bunescu" userId="c71f03b50b546a74" providerId="LiveId" clId="{86112C73-C44B-4F9D-9E13-10EEF09E318E}" dt="2020-12-18T12:58:08.545" v="468" actId="1076"/>
          <ac:spMkLst>
            <pc:docMk/>
            <pc:sldMk cId="0" sldId="273"/>
            <ac:spMk id="35842" creationId="{B071AB25-8563-459D-A817-EF19D7E46011}"/>
          </ac:spMkLst>
        </pc:spChg>
        <pc:grpChg chg="del">
          <ac:chgData name="marius bunescu" userId="c71f03b50b546a74" providerId="LiveId" clId="{86112C73-C44B-4F9D-9E13-10EEF09E318E}" dt="2020-12-18T12:48:18.833" v="238" actId="478"/>
          <ac:grpSpMkLst>
            <pc:docMk/>
            <pc:sldMk cId="0" sldId="273"/>
            <ac:grpSpMk id="37891" creationId="{7F9A9DBB-EE6F-4D21-A9F2-768D5E0453E2}"/>
          </ac:grpSpMkLst>
        </pc:grpChg>
      </pc:sldChg>
      <pc:sldChg chg="delSp modSp add">
        <pc:chgData name="marius bunescu" userId="c71f03b50b546a74" providerId="LiveId" clId="{86112C73-C44B-4F9D-9E13-10EEF09E318E}" dt="2020-12-18T12:58:16.610" v="470" actId="1076"/>
        <pc:sldMkLst>
          <pc:docMk/>
          <pc:sldMk cId="0" sldId="274"/>
        </pc:sldMkLst>
        <pc:spChg chg="mod">
          <ac:chgData name="marius bunescu" userId="c71f03b50b546a74" providerId="LiveId" clId="{86112C73-C44B-4F9D-9E13-10EEF09E318E}" dt="2020-12-18T12:58:16.610" v="470" actId="1076"/>
          <ac:spMkLst>
            <pc:docMk/>
            <pc:sldMk cId="0" sldId="274"/>
            <ac:spMk id="38914" creationId="{96B70868-5B1E-4510-A09B-566275296B55}"/>
          </ac:spMkLst>
        </pc:spChg>
        <pc:grpChg chg="del">
          <ac:chgData name="marius bunescu" userId="c71f03b50b546a74" providerId="LiveId" clId="{86112C73-C44B-4F9D-9E13-10EEF09E318E}" dt="2020-12-18T12:48:19.939" v="239" actId="478"/>
          <ac:grpSpMkLst>
            <pc:docMk/>
            <pc:sldMk cId="0" sldId="274"/>
            <ac:grpSpMk id="38915" creationId="{D29ABE96-0D5A-4254-8ADF-BC7F79F55E3E}"/>
          </ac:grpSpMkLst>
        </pc:grpChg>
      </pc:sldChg>
      <pc:sldChg chg="addSp delSp modSp add mod setBg">
        <pc:chgData name="marius bunescu" userId="c71f03b50b546a74" providerId="LiveId" clId="{86112C73-C44B-4F9D-9E13-10EEF09E318E}" dt="2020-12-18T12:59:33.792" v="491" actId="14100"/>
        <pc:sldMkLst>
          <pc:docMk/>
          <pc:sldMk cId="0" sldId="275"/>
        </pc:sldMkLst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72" creationId="{EFFADC9E-E53C-4A0B-A5F7-914F96297132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74" creationId="{C449ECB7-AD08-44BE-AD5B-BB5A0D7AC187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80" creationId="{1F3818A7-4B05-4FC4-979D-743242721DB0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82" creationId="{10277C27-7A8A-4F89-B7C8-C99014836A5B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84" creationId="{4D7DC2DC-2509-4873-A034-50568869BFEC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86" creationId="{022D0B7C-0B17-4C8E-BA79-D7E3AD58DAE8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88" creationId="{CCE414C6-A8E2-4A8F-BE26-8EC431D1CE70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90" creationId="{49056809-9887-4E04-A8AD-104FF86CC621}"/>
          </ac:spMkLst>
        </pc:spChg>
        <pc:spChg chg="add del">
          <ac:chgData name="marius bunescu" userId="c71f03b50b546a74" providerId="LiveId" clId="{86112C73-C44B-4F9D-9E13-10EEF09E318E}" dt="2020-12-18T12:59:16.842" v="485" actId="26606"/>
          <ac:spMkLst>
            <pc:docMk/>
            <pc:sldMk cId="0" sldId="275"/>
            <ac:spMk id="92" creationId="{0A8AE74C-BE44-4E00-B22E-D88E1E985DF9}"/>
          </ac:spMkLst>
        </pc:spChg>
        <pc:spChg chg="mod">
          <ac:chgData name="marius bunescu" userId="c71f03b50b546a74" providerId="LiveId" clId="{86112C73-C44B-4F9D-9E13-10EEF09E318E}" dt="2020-12-18T12:59:33.792" v="491" actId="14100"/>
          <ac:spMkLst>
            <pc:docMk/>
            <pc:sldMk cId="0" sldId="275"/>
            <ac:spMk id="34818" creationId="{5D6F1D93-903C-4759-82CD-6FF246535B82}"/>
          </ac:spMkLst>
        </pc:spChg>
        <pc:grpChg chg="del">
          <ac:chgData name="marius bunescu" userId="c71f03b50b546a74" providerId="LiveId" clId="{86112C73-C44B-4F9D-9E13-10EEF09E318E}" dt="2020-12-18T12:48:24.593" v="242" actId="478"/>
          <ac:grpSpMkLst>
            <pc:docMk/>
            <pc:sldMk cId="0" sldId="275"/>
            <ac:grpSpMk id="43012" creationId="{EF812921-38F1-4732-8AB1-CEB094B1677C}"/>
          </ac:grpSpMkLst>
        </pc:grpChg>
        <pc:picChg chg="mod">
          <ac:chgData name="marius bunescu" userId="c71f03b50b546a74" providerId="LiveId" clId="{86112C73-C44B-4F9D-9E13-10EEF09E318E}" dt="2020-12-18T12:59:25.754" v="488" actId="1076"/>
          <ac:picMkLst>
            <pc:docMk/>
            <pc:sldMk cId="0" sldId="275"/>
            <ac:picMk id="43010" creationId="{270DBE87-8BFB-48F9-831F-03E66709A079}"/>
          </ac:picMkLst>
        </pc:picChg>
        <pc:cxnChg chg="add del">
          <ac:chgData name="marius bunescu" userId="c71f03b50b546a74" providerId="LiveId" clId="{86112C73-C44B-4F9D-9E13-10EEF09E318E}" dt="2020-12-18T12:59:16.842" v="485" actId="26606"/>
          <ac:cxnSpMkLst>
            <pc:docMk/>
            <pc:sldMk cId="0" sldId="275"/>
            <ac:cxnSpMk id="76" creationId="{2C51D804-C301-4EE3-A891-7EB241066F57}"/>
          </ac:cxnSpMkLst>
        </pc:cxnChg>
        <pc:cxnChg chg="add del">
          <ac:chgData name="marius bunescu" userId="c71f03b50b546a74" providerId="LiveId" clId="{86112C73-C44B-4F9D-9E13-10EEF09E318E}" dt="2020-12-18T12:59:16.842" v="485" actId="26606"/>
          <ac:cxnSpMkLst>
            <pc:docMk/>
            <pc:sldMk cId="0" sldId="275"/>
            <ac:cxnSpMk id="78" creationId="{8371931B-4393-46AF-8BF1-6BD27758DD6C}"/>
          </ac:cxnSpMkLst>
        </pc:cxnChg>
      </pc:sldChg>
      <pc:sldChg chg="addSp delSp modSp add mod setBg">
        <pc:chgData name="marius bunescu" userId="c71f03b50b546a74" providerId="LiveId" clId="{86112C73-C44B-4F9D-9E13-10EEF09E318E}" dt="2020-12-18T13:00:13.306" v="516" actId="1076"/>
        <pc:sldMkLst>
          <pc:docMk/>
          <pc:sldMk cId="0" sldId="276"/>
        </pc:sldMkLst>
        <pc:spChg chg="add">
          <ac:chgData name="marius bunescu" userId="c71f03b50b546a74" providerId="LiveId" clId="{86112C73-C44B-4F9D-9E13-10EEF09E318E}" dt="2020-12-18T12:59:41.915" v="494" actId="26606"/>
          <ac:spMkLst>
            <pc:docMk/>
            <pc:sldMk cId="0" sldId="276"/>
            <ac:spMk id="76" creationId="{20FC0D0D-9D04-4683-842B-5F163DB414ED}"/>
          </ac:spMkLst>
        </pc:spChg>
        <pc:spChg chg="mod">
          <ac:chgData name="marius bunescu" userId="c71f03b50b546a74" providerId="LiveId" clId="{86112C73-C44B-4F9D-9E13-10EEF09E318E}" dt="2020-12-18T13:00:13.306" v="516" actId="1076"/>
          <ac:spMkLst>
            <pc:docMk/>
            <pc:sldMk cId="0" sldId="276"/>
            <ac:spMk id="36867" creationId="{B9AB184D-5E38-43F2-9753-DE3E396243BB}"/>
          </ac:spMkLst>
        </pc:spChg>
        <pc:grpChg chg="del">
          <ac:chgData name="marius bunescu" userId="c71f03b50b546a74" providerId="LiveId" clId="{86112C73-C44B-4F9D-9E13-10EEF09E318E}" dt="2020-12-18T12:48:26.359" v="243" actId="478"/>
          <ac:grpSpMkLst>
            <pc:docMk/>
            <pc:sldMk cId="0" sldId="276"/>
            <ac:grpSpMk id="44037" creationId="{44C70A27-1B04-4B7E-86B4-65221EFA94BF}"/>
          </ac:grpSpMkLst>
        </pc:grpChg>
        <pc:picChg chg="mod">
          <ac:chgData name="marius bunescu" userId="c71f03b50b546a74" providerId="LiveId" clId="{86112C73-C44B-4F9D-9E13-10EEF09E318E}" dt="2020-12-18T12:59:41.915" v="494" actId="26606"/>
          <ac:picMkLst>
            <pc:docMk/>
            <pc:sldMk cId="0" sldId="276"/>
            <ac:picMk id="44034" creationId="{FA1BECA1-6DF4-4260-9FF9-4413C30482C0}"/>
          </ac:picMkLst>
        </pc:picChg>
        <pc:picChg chg="mod ord">
          <ac:chgData name="marius bunescu" userId="c71f03b50b546a74" providerId="LiveId" clId="{86112C73-C44B-4F9D-9E13-10EEF09E318E}" dt="2020-12-18T12:59:41.915" v="494" actId="26606"/>
          <ac:picMkLst>
            <pc:docMk/>
            <pc:sldMk cId="0" sldId="276"/>
            <ac:picMk id="44036" creationId="{9DB0DE58-C3C8-4CFF-8DDB-24473181FC15}"/>
          </ac:picMkLst>
        </pc:picChg>
        <pc:cxnChg chg="add">
          <ac:chgData name="marius bunescu" userId="c71f03b50b546a74" providerId="LiveId" clId="{86112C73-C44B-4F9D-9E13-10EEF09E318E}" dt="2020-12-18T12:59:41.915" v="494" actId="26606"/>
          <ac:cxnSpMkLst>
            <pc:docMk/>
            <pc:sldMk cId="0" sldId="276"/>
            <ac:cxnSpMk id="74" creationId="{94675CDD-121E-4FDA-84FB-E808340B8D76}"/>
          </ac:cxnSpMkLst>
        </pc:cxnChg>
      </pc:sldChg>
      <pc:sldChg chg="addSp delSp modSp add mod setBg">
        <pc:chgData name="marius bunescu" userId="c71f03b50b546a74" providerId="LiveId" clId="{86112C73-C44B-4F9D-9E13-10EEF09E318E}" dt="2020-12-18T13:01:37.874" v="549" actId="14100"/>
        <pc:sldMkLst>
          <pc:docMk/>
          <pc:sldMk cId="0" sldId="277"/>
        </pc:sldMkLst>
        <pc:spChg chg="add">
          <ac:chgData name="marius bunescu" userId="c71f03b50b546a74" providerId="LiveId" clId="{86112C73-C44B-4F9D-9E13-10EEF09E318E}" dt="2020-12-18T13:00:26.027" v="518" actId="26606"/>
          <ac:spMkLst>
            <pc:docMk/>
            <pc:sldMk cId="0" sldId="277"/>
            <ac:spMk id="72" creationId="{3BCB5F6A-9EB0-40B0-9D13-3023E9A20508}"/>
          </ac:spMkLst>
        </pc:spChg>
        <pc:spChg chg="mod">
          <ac:chgData name="marius bunescu" userId="c71f03b50b546a74" providerId="LiveId" clId="{86112C73-C44B-4F9D-9E13-10EEF09E318E}" dt="2020-12-18T13:01:37.874" v="549" actId="14100"/>
          <ac:spMkLst>
            <pc:docMk/>
            <pc:sldMk cId="0" sldId="277"/>
            <ac:spMk id="46083" creationId="{2D400121-E937-4E3E-BBBB-65986DD7BB70}"/>
          </ac:spMkLst>
        </pc:spChg>
        <pc:grpChg chg="del">
          <ac:chgData name="marius bunescu" userId="c71f03b50b546a74" providerId="LiveId" clId="{86112C73-C44B-4F9D-9E13-10EEF09E318E}" dt="2020-12-18T12:48:29.267" v="244" actId="478"/>
          <ac:grpSpMkLst>
            <pc:docMk/>
            <pc:sldMk cId="0" sldId="277"/>
            <ac:grpSpMk id="46084" creationId="{0CF88B8C-9386-4B9B-871F-8384E05483AA}"/>
          </ac:grpSpMkLst>
        </pc:grpChg>
        <pc:picChg chg="mod ord">
          <ac:chgData name="marius bunescu" userId="c71f03b50b546a74" providerId="LiveId" clId="{86112C73-C44B-4F9D-9E13-10EEF09E318E}" dt="2020-12-18T13:00:26.027" v="518" actId="26606"/>
          <ac:picMkLst>
            <pc:docMk/>
            <pc:sldMk cId="0" sldId="277"/>
            <ac:picMk id="46082" creationId="{B7F93B83-0B96-4A00-AD1D-C783DA0DBF0A}"/>
          </ac:picMkLst>
        </pc:picChg>
      </pc:sldChg>
      <pc:sldChg chg="delSp modSp add">
        <pc:chgData name="marius bunescu" userId="c71f03b50b546a74" providerId="LiveId" clId="{86112C73-C44B-4F9D-9E13-10EEF09E318E}" dt="2020-12-18T13:01:47.554" v="551" actId="1076"/>
        <pc:sldMkLst>
          <pc:docMk/>
          <pc:sldMk cId="0" sldId="278"/>
        </pc:sldMkLst>
        <pc:spChg chg="mod">
          <ac:chgData name="marius bunescu" userId="c71f03b50b546a74" providerId="LiveId" clId="{86112C73-C44B-4F9D-9E13-10EEF09E318E}" dt="2020-12-18T13:01:47.554" v="551" actId="1076"/>
          <ac:spMkLst>
            <pc:docMk/>
            <pc:sldMk cId="0" sldId="278"/>
            <ac:spMk id="38914" creationId="{261E696A-3012-4337-81D1-8E18622E416B}"/>
          </ac:spMkLst>
        </pc:spChg>
        <pc:grpChg chg="del">
          <ac:chgData name="marius bunescu" userId="c71f03b50b546a74" providerId="LiveId" clId="{86112C73-C44B-4F9D-9E13-10EEF09E318E}" dt="2020-12-18T12:48:30.456" v="245" actId="478"/>
          <ac:grpSpMkLst>
            <pc:docMk/>
            <pc:sldMk cId="0" sldId="278"/>
            <ac:grpSpMk id="47107" creationId="{18D930F6-AA88-42BB-BF9D-FDE6887B5328}"/>
          </ac:grpSpMkLst>
        </pc:grpChg>
      </pc:sldChg>
      <pc:sldChg chg="delSp modSp add mod">
        <pc:chgData name="marius bunescu" userId="c71f03b50b546a74" providerId="LiveId" clId="{86112C73-C44B-4F9D-9E13-10EEF09E318E}" dt="2020-12-18T12:58:48.098" v="480" actId="1076"/>
        <pc:sldMkLst>
          <pc:docMk/>
          <pc:sldMk cId="0" sldId="288"/>
        </pc:sldMkLst>
        <pc:spChg chg="mod">
          <ac:chgData name="marius bunescu" userId="c71f03b50b546a74" providerId="LiveId" clId="{86112C73-C44B-4F9D-9E13-10EEF09E318E}" dt="2020-12-18T12:58:40.950" v="478" actId="404"/>
          <ac:spMkLst>
            <pc:docMk/>
            <pc:sldMk cId="0" sldId="288"/>
            <ac:spMk id="40962" creationId="{73E79C06-E7FF-4612-8F6B-D86CFB85701B}"/>
          </ac:spMkLst>
        </pc:spChg>
        <pc:spChg chg="mod">
          <ac:chgData name="marius bunescu" userId="c71f03b50b546a74" providerId="LiveId" clId="{86112C73-C44B-4F9D-9E13-10EEF09E318E}" dt="2020-12-18T12:58:45.099" v="479" actId="1076"/>
          <ac:spMkLst>
            <pc:docMk/>
            <pc:sldMk cId="0" sldId="288"/>
            <ac:spMk id="40963" creationId="{B07CF7DF-294E-4B2B-AB57-B00EF241DF73}"/>
          </ac:spMkLst>
        </pc:spChg>
        <pc:grpChg chg="del">
          <ac:chgData name="marius bunescu" userId="c71f03b50b546a74" providerId="LiveId" clId="{86112C73-C44B-4F9D-9E13-10EEF09E318E}" dt="2020-12-18T12:48:23.450" v="241" actId="478"/>
          <ac:grpSpMkLst>
            <pc:docMk/>
            <pc:sldMk cId="0" sldId="288"/>
            <ac:grpSpMk id="40964" creationId="{0817BFF5-533C-431B-A034-7A30CE2A7E93}"/>
          </ac:grpSpMkLst>
        </pc:grpChg>
        <pc:graphicFrameChg chg="mod">
          <ac:chgData name="marius bunescu" userId="c71f03b50b546a74" providerId="LiveId" clId="{86112C73-C44B-4F9D-9E13-10EEF09E318E}" dt="2020-12-18T12:58:48.098" v="480" actId="1076"/>
          <ac:graphicFrameMkLst>
            <pc:docMk/>
            <pc:sldMk cId="0" sldId="288"/>
            <ac:graphicFrameMk id="3" creationId="{0CEF58C9-FE7F-429C-8392-BEADD798EF64}"/>
          </ac:graphicFrameMkLst>
        </pc:graphicFrameChg>
      </pc:sldChg>
      <pc:sldChg chg="delSp modSp add mod">
        <pc:chgData name="marius bunescu" userId="c71f03b50b546a74" providerId="LiveId" clId="{86112C73-C44B-4F9D-9E13-10EEF09E318E}" dt="2020-12-18T12:50:15.891" v="286" actId="14100"/>
        <pc:sldMkLst>
          <pc:docMk/>
          <pc:sldMk cId="0" sldId="290"/>
        </pc:sldMkLst>
        <pc:spChg chg="mod">
          <ac:chgData name="marius bunescu" userId="c71f03b50b546a74" providerId="LiveId" clId="{86112C73-C44B-4F9D-9E13-10EEF09E318E}" dt="2020-12-18T12:50:11.915" v="285" actId="1076"/>
          <ac:spMkLst>
            <pc:docMk/>
            <pc:sldMk cId="0" sldId="290"/>
            <ac:spMk id="8" creationId="{EBF17B1E-69F0-409D-9E61-0429515B4652}"/>
          </ac:spMkLst>
        </pc:spChg>
        <pc:spChg chg="mod">
          <ac:chgData name="marius bunescu" userId="c71f03b50b546a74" providerId="LiveId" clId="{86112C73-C44B-4F9D-9E13-10EEF09E318E}" dt="2020-12-18T12:50:07.026" v="283" actId="1076"/>
          <ac:spMkLst>
            <pc:docMk/>
            <pc:sldMk cId="0" sldId="290"/>
            <ac:spMk id="18434" creationId="{EDABEE3D-1777-4DB6-9ACD-3236B268F72E}"/>
          </ac:spMkLst>
        </pc:spChg>
        <pc:spChg chg="mod">
          <ac:chgData name="marius bunescu" userId="c71f03b50b546a74" providerId="LiveId" clId="{86112C73-C44B-4F9D-9E13-10EEF09E318E}" dt="2020-12-18T12:50:09.706" v="284" actId="1076"/>
          <ac:spMkLst>
            <pc:docMk/>
            <pc:sldMk cId="0" sldId="290"/>
            <ac:spMk id="18439" creationId="{B608C78E-9044-44C5-B08B-0B056970943B}"/>
          </ac:spMkLst>
        </pc:spChg>
        <pc:grpChg chg="del">
          <ac:chgData name="marius bunescu" userId="c71f03b50b546a74" providerId="LiveId" clId="{86112C73-C44B-4F9D-9E13-10EEF09E318E}" dt="2020-12-18T12:47:56.741" v="225" actId="478"/>
          <ac:grpSpMkLst>
            <pc:docMk/>
            <pc:sldMk cId="0" sldId="290"/>
            <ac:grpSpMk id="18436" creationId="{AED9E8DB-5C27-47A4-B404-13159E90A921}"/>
          </ac:grpSpMkLst>
        </pc:grpChg>
        <pc:picChg chg="mod">
          <ac:chgData name="marius bunescu" userId="c71f03b50b546a74" providerId="LiveId" clId="{86112C73-C44B-4F9D-9E13-10EEF09E318E}" dt="2020-12-18T12:50:15.891" v="286" actId="14100"/>
          <ac:picMkLst>
            <pc:docMk/>
            <pc:sldMk cId="0" sldId="290"/>
            <ac:picMk id="18435" creationId="{7EE34BDC-AF39-4C91-8EBE-FC282623476E}"/>
          </ac:picMkLst>
        </pc:picChg>
      </pc:sldChg>
      <pc:sldChg chg="delSp modSp add mod">
        <pc:chgData name="marius bunescu" userId="c71f03b50b546a74" providerId="LiveId" clId="{86112C73-C44B-4F9D-9E13-10EEF09E318E}" dt="2020-12-18T12:48:55.315" v="252" actId="1076"/>
        <pc:sldMkLst>
          <pc:docMk/>
          <pc:sldMk cId="0" sldId="293"/>
        </pc:sldMkLst>
        <pc:spChg chg="mod">
          <ac:chgData name="marius bunescu" userId="c71f03b50b546a74" providerId="LiveId" clId="{86112C73-C44B-4F9D-9E13-10EEF09E318E}" dt="2020-12-18T12:48:44.547" v="248" actId="1076"/>
          <ac:spMkLst>
            <pc:docMk/>
            <pc:sldMk cId="0" sldId="293"/>
            <ac:spMk id="5" creationId="{F55F4567-13A8-454B-83F9-72CC3EFC92B3}"/>
          </ac:spMkLst>
        </pc:spChg>
        <pc:spChg chg="mod">
          <ac:chgData name="marius bunescu" userId="c71f03b50b546a74" providerId="LiveId" clId="{86112C73-C44B-4F9D-9E13-10EEF09E318E}" dt="2020-12-18T12:48:55.315" v="252" actId="1076"/>
          <ac:spMkLst>
            <pc:docMk/>
            <pc:sldMk cId="0" sldId="293"/>
            <ac:spMk id="6" creationId="{FC17CB66-A8FA-4CFE-B316-C812B997FE6A}"/>
          </ac:spMkLst>
        </pc:spChg>
        <pc:spChg chg="mod">
          <ac:chgData name="marius bunescu" userId="c71f03b50b546a74" providerId="LiveId" clId="{86112C73-C44B-4F9D-9E13-10EEF09E318E}" dt="2020-12-18T12:48:42.299" v="247" actId="1076"/>
          <ac:spMkLst>
            <pc:docMk/>
            <pc:sldMk cId="0" sldId="293"/>
            <ac:spMk id="9" creationId="{B367C3F7-5D20-4274-90EB-730674E1B0C8}"/>
          </ac:spMkLst>
        </pc:spChg>
        <pc:grpChg chg="del">
          <ac:chgData name="marius bunescu" userId="c71f03b50b546a74" providerId="LiveId" clId="{86112C73-C44B-4F9D-9E13-10EEF09E318E}" dt="2020-12-18T12:47:49.852" v="219" actId="478"/>
          <ac:grpSpMkLst>
            <pc:docMk/>
            <pc:sldMk cId="0" sldId="293"/>
            <ac:grpSpMk id="10248" creationId="{975E6B52-C449-4250-94D2-9B57D3F87390}"/>
          </ac:grpSpMkLst>
        </pc:grpChg>
        <pc:picChg chg="mod">
          <ac:chgData name="marius bunescu" userId="c71f03b50b546a74" providerId="LiveId" clId="{86112C73-C44B-4F9D-9E13-10EEF09E318E}" dt="2020-12-18T12:48:40.154" v="246" actId="1076"/>
          <ac:picMkLst>
            <pc:docMk/>
            <pc:sldMk cId="0" sldId="293"/>
            <ac:picMk id="10244" creationId="{BD97C27B-B809-4478-9F0A-AD124DAEC479}"/>
          </ac:picMkLst>
        </pc:picChg>
        <pc:cxnChg chg="mod">
          <ac:chgData name="marius bunescu" userId="c71f03b50b546a74" providerId="LiveId" clId="{86112C73-C44B-4F9D-9E13-10EEF09E318E}" dt="2020-12-18T12:48:46.507" v="249" actId="1076"/>
          <ac:cxnSpMkLst>
            <pc:docMk/>
            <pc:sldMk cId="0" sldId="293"/>
            <ac:cxnSpMk id="16" creationId="{A83694E6-F496-4956-8C26-A624503BE6B0}"/>
          </ac:cxnSpMkLst>
        </pc:cxnChg>
        <pc:cxnChg chg="mod">
          <ac:chgData name="marius bunescu" userId="c71f03b50b546a74" providerId="LiveId" clId="{86112C73-C44B-4F9D-9E13-10EEF09E318E}" dt="2020-12-18T12:48:53.100" v="251" actId="14100"/>
          <ac:cxnSpMkLst>
            <pc:docMk/>
            <pc:sldMk cId="0" sldId="293"/>
            <ac:cxnSpMk id="17" creationId="{A8E4046E-4A8A-4AB6-957B-C683D76EC8C2}"/>
          </ac:cxnSpMkLst>
        </pc:cxnChg>
      </pc:sldChg>
      <pc:sldChg chg="delSp modSp add mod">
        <pc:chgData name="marius bunescu" userId="c71f03b50b546a74" providerId="LiveId" clId="{86112C73-C44B-4F9D-9E13-10EEF09E318E}" dt="2020-12-18T12:58:34.243" v="476" actId="14100"/>
        <pc:sldMkLst>
          <pc:docMk/>
          <pc:sldMk cId="0" sldId="295"/>
        </pc:sldMkLst>
        <pc:spChg chg="mod">
          <ac:chgData name="marius bunescu" userId="c71f03b50b546a74" providerId="LiveId" clId="{86112C73-C44B-4F9D-9E13-10EEF09E318E}" dt="2020-12-18T12:58:34.243" v="476" actId="14100"/>
          <ac:spMkLst>
            <pc:docMk/>
            <pc:sldMk cId="0" sldId="295"/>
            <ac:spMk id="3" creationId="{6B18B9DE-4CB3-4072-96D8-5BB723C0E702}"/>
          </ac:spMkLst>
        </pc:spChg>
        <pc:spChg chg="mod">
          <ac:chgData name="marius bunescu" userId="c71f03b50b546a74" providerId="LiveId" clId="{86112C73-C44B-4F9D-9E13-10EEF09E318E}" dt="2020-12-18T12:58:22.531" v="471" actId="1076"/>
          <ac:spMkLst>
            <pc:docMk/>
            <pc:sldMk cId="0" sldId="295"/>
            <ac:spMk id="39938" creationId="{36455F9F-F715-4E79-AEF0-E86B426513D5}"/>
          </ac:spMkLst>
        </pc:spChg>
        <pc:grpChg chg="del">
          <ac:chgData name="marius bunescu" userId="c71f03b50b546a74" providerId="LiveId" clId="{86112C73-C44B-4F9D-9E13-10EEF09E318E}" dt="2020-12-18T12:48:22.359" v="240" actId="478"/>
          <ac:grpSpMkLst>
            <pc:docMk/>
            <pc:sldMk cId="0" sldId="295"/>
            <ac:grpSpMk id="39940" creationId="{F3C336A7-9A89-4BF6-A2F7-CCC2C7C09C71}"/>
          </ac:grpSpMkLst>
        </pc:grpChg>
      </pc:sldChg>
      <pc:sldChg chg="delSp modSp add mod">
        <pc:chgData name="marius bunescu" userId="c71f03b50b546a74" providerId="LiveId" clId="{86112C73-C44B-4F9D-9E13-10EEF09E318E}" dt="2020-12-18T12:49:24.554" v="264" actId="14100"/>
        <pc:sldMkLst>
          <pc:docMk/>
          <pc:sldMk cId="0" sldId="296"/>
        </pc:sldMkLst>
        <pc:spChg chg="del">
          <ac:chgData name="marius bunescu" userId="c71f03b50b546a74" providerId="LiveId" clId="{86112C73-C44B-4F9D-9E13-10EEF09E318E}" dt="2020-12-18T12:49:21.901" v="263" actId="478"/>
          <ac:spMkLst>
            <pc:docMk/>
            <pc:sldMk cId="0" sldId="296"/>
            <ac:spMk id="8" creationId="{7A5810EA-0FA1-4049-B158-D760E30889A6}"/>
          </ac:spMkLst>
        </pc:spChg>
        <pc:spChg chg="mod">
          <ac:chgData name="marius bunescu" userId="c71f03b50b546a74" providerId="LiveId" clId="{86112C73-C44B-4F9D-9E13-10EEF09E318E}" dt="2020-12-18T12:49:16.146" v="260" actId="1076"/>
          <ac:spMkLst>
            <pc:docMk/>
            <pc:sldMk cId="0" sldId="296"/>
            <ac:spMk id="12290" creationId="{328FC954-E3C9-4034-B4F8-13E7E331360A}"/>
          </ac:spMkLst>
        </pc:spChg>
        <pc:grpChg chg="del">
          <ac:chgData name="marius bunescu" userId="c71f03b50b546a74" providerId="LiveId" clId="{86112C73-C44B-4F9D-9E13-10EEF09E318E}" dt="2020-12-18T12:47:52.319" v="221" actId="478"/>
          <ac:grpSpMkLst>
            <pc:docMk/>
            <pc:sldMk cId="0" sldId="296"/>
            <ac:grpSpMk id="12291" creationId="{9F34C0FF-4410-409B-8AA2-BF15B860E22F}"/>
          </ac:grpSpMkLst>
        </pc:grpChg>
        <pc:picChg chg="mod">
          <ac:chgData name="marius bunescu" userId="c71f03b50b546a74" providerId="LiveId" clId="{86112C73-C44B-4F9D-9E13-10EEF09E318E}" dt="2020-12-18T12:49:24.554" v="264" actId="14100"/>
          <ac:picMkLst>
            <pc:docMk/>
            <pc:sldMk cId="0" sldId="296"/>
            <ac:picMk id="12292" creationId="{6BDB501C-B1CE-4AB7-957B-4A10575586E6}"/>
          </ac:picMkLst>
        </pc:picChg>
      </pc:sldChg>
      <pc:sldChg chg="addSp delSp modSp add mod setBg">
        <pc:chgData name="marius bunescu" userId="c71f03b50b546a74" providerId="LiveId" clId="{86112C73-C44B-4F9D-9E13-10EEF09E318E}" dt="2020-12-18T12:55:06.721" v="426" actId="403"/>
        <pc:sldMkLst>
          <pc:docMk/>
          <pc:sldMk cId="0" sldId="298"/>
        </pc:sldMkLst>
        <pc:spChg chg="add">
          <ac:chgData name="marius bunescu" userId="c71f03b50b546a74" providerId="LiveId" clId="{86112C73-C44B-4F9D-9E13-10EEF09E318E}" dt="2020-12-18T12:53:58.002" v="374" actId="26606"/>
          <ac:spMkLst>
            <pc:docMk/>
            <pc:sldMk cId="0" sldId="298"/>
            <ac:spMk id="72" creationId="{3BCB5F6A-9EB0-40B0-9D13-3023E9A20508}"/>
          </ac:spMkLst>
        </pc:spChg>
        <pc:spChg chg="mod">
          <ac:chgData name="marius bunescu" userId="c71f03b50b546a74" providerId="LiveId" clId="{86112C73-C44B-4F9D-9E13-10EEF09E318E}" dt="2020-12-18T12:55:06.721" v="426" actId="403"/>
          <ac:spMkLst>
            <pc:docMk/>
            <pc:sldMk cId="0" sldId="298"/>
            <ac:spMk id="32770" creationId="{75C12B63-3024-43B5-808E-A00D114A575E}"/>
          </ac:spMkLst>
        </pc:spChg>
        <pc:grpChg chg="del">
          <ac:chgData name="marius bunescu" userId="c71f03b50b546a74" providerId="LiveId" clId="{86112C73-C44B-4F9D-9E13-10EEF09E318E}" dt="2020-12-18T12:48:14.002" v="236" actId="478"/>
          <ac:grpSpMkLst>
            <pc:docMk/>
            <pc:sldMk cId="0" sldId="298"/>
            <ac:grpSpMk id="34819" creationId="{148C644E-49DD-40F7-B4AD-A20D74415F54}"/>
          </ac:grpSpMkLst>
        </pc:grpChg>
        <pc:picChg chg="add mod">
          <ac:chgData name="marius bunescu" userId="c71f03b50b546a74" providerId="LiveId" clId="{86112C73-C44B-4F9D-9E13-10EEF09E318E}" dt="2020-12-18T12:53:58.002" v="374" actId="26606"/>
          <ac:picMkLst>
            <pc:docMk/>
            <pc:sldMk cId="0" sldId="298"/>
            <ac:picMk id="13314" creationId="{1F7405FD-2D52-4A15-9532-55E60F129EC6}"/>
          </ac:picMkLst>
        </pc:picChg>
      </pc:sldChg>
      <pc:sldChg chg="modSp mod">
        <pc:chgData name="marius bunescu" userId="c71f03b50b546a74" providerId="LiveId" clId="{86112C73-C44B-4F9D-9E13-10EEF09E318E}" dt="2020-12-18T12:16:08.804" v="0" actId="20577"/>
        <pc:sldMkLst>
          <pc:docMk/>
          <pc:sldMk cId="0" sldId="348"/>
        </pc:sldMkLst>
        <pc:spChg chg="mod">
          <ac:chgData name="marius bunescu" userId="c71f03b50b546a74" providerId="LiveId" clId="{86112C73-C44B-4F9D-9E13-10EEF09E318E}" dt="2020-12-18T12:16:08.804" v="0" actId="20577"/>
          <ac:spMkLst>
            <pc:docMk/>
            <pc:sldMk cId="0" sldId="348"/>
            <ac:spMk id="6147" creationId="{181B58C2-D340-4627-914E-7A2FE3C0BD8A}"/>
          </ac:spMkLst>
        </pc:spChg>
      </pc:sldChg>
      <pc:sldChg chg="modSp mod">
        <pc:chgData name="marius bunescu" userId="c71f03b50b546a74" providerId="LiveId" clId="{86112C73-C44B-4F9D-9E13-10EEF09E318E}" dt="2020-12-18T12:29:58.372" v="13" actId="6549"/>
        <pc:sldMkLst>
          <pc:docMk/>
          <pc:sldMk cId="1593639698" sldId="349"/>
        </pc:sldMkLst>
        <pc:spChg chg="mod">
          <ac:chgData name="marius bunescu" userId="c71f03b50b546a74" providerId="LiveId" clId="{86112C73-C44B-4F9D-9E13-10EEF09E318E}" dt="2020-12-18T12:29:58.372" v="13" actId="6549"/>
          <ac:spMkLst>
            <pc:docMk/>
            <pc:sldMk cId="1593639698" sldId="349"/>
            <ac:spMk id="3" creationId="{E10A1BC5-C4B6-4969-8A79-CBFA98B6A7B7}"/>
          </ac:spMkLst>
        </pc:spChg>
      </pc:sldChg>
      <pc:sldChg chg="modSp del mod">
        <pc:chgData name="marius bunescu" userId="c71f03b50b546a74" providerId="LiveId" clId="{86112C73-C44B-4F9D-9E13-10EEF09E318E}" dt="2020-12-18T12:30:17.431" v="16" actId="47"/>
        <pc:sldMkLst>
          <pc:docMk/>
          <pc:sldMk cId="3408973028" sldId="352"/>
        </pc:sldMkLst>
        <pc:spChg chg="mod">
          <ac:chgData name="marius bunescu" userId="c71f03b50b546a74" providerId="LiveId" clId="{86112C73-C44B-4F9D-9E13-10EEF09E318E}" dt="2020-12-18T12:30:03.469" v="14"/>
          <ac:spMkLst>
            <pc:docMk/>
            <pc:sldMk cId="3408973028" sldId="352"/>
            <ac:spMk id="2" creationId="{C3745DED-7368-4DCA-A1F3-35B0C07DC8A8}"/>
          </ac:spMkLst>
        </pc:spChg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1073836702" sldId="353"/>
        </pc:sldMkLst>
      </pc:sldChg>
      <pc:sldChg chg="addSp delSp modSp new mod setBg modClrScheme setClrOvrMap chgLayout">
        <pc:chgData name="marius bunescu" userId="c71f03b50b546a74" providerId="LiveId" clId="{86112C73-C44B-4F9D-9E13-10EEF09E318E}" dt="2020-12-18T12:32:36.031" v="28" actId="14100"/>
        <pc:sldMkLst>
          <pc:docMk/>
          <pc:sldMk cId="3069880890" sldId="353"/>
        </pc:sldMkLst>
        <pc:spChg chg="del mod ord">
          <ac:chgData name="marius bunescu" userId="c71f03b50b546a74" providerId="LiveId" clId="{86112C73-C44B-4F9D-9E13-10EEF09E318E}" dt="2020-12-18T12:30:22.079" v="17" actId="700"/>
          <ac:spMkLst>
            <pc:docMk/>
            <pc:sldMk cId="3069880890" sldId="353"/>
            <ac:spMk id="2" creationId="{57253E85-6208-44D3-B80A-9EAACD4B031C}"/>
          </ac:spMkLst>
        </pc:spChg>
        <pc:spChg chg="del mod ord">
          <ac:chgData name="marius bunescu" userId="c71f03b50b546a74" providerId="LiveId" clId="{86112C73-C44B-4F9D-9E13-10EEF09E318E}" dt="2020-12-18T12:30:22.079" v="17" actId="700"/>
          <ac:spMkLst>
            <pc:docMk/>
            <pc:sldMk cId="3069880890" sldId="353"/>
            <ac:spMk id="3" creationId="{E714E182-A883-43F9-96F3-A349DB756A95}"/>
          </ac:spMkLst>
        </pc:spChg>
        <pc:spChg chg="add mod ord">
          <ac:chgData name="marius bunescu" userId="c71f03b50b546a74" providerId="LiveId" clId="{86112C73-C44B-4F9D-9E13-10EEF09E318E}" dt="2020-12-18T12:32:36.031" v="28" actId="14100"/>
          <ac:spMkLst>
            <pc:docMk/>
            <pc:sldMk cId="3069880890" sldId="353"/>
            <ac:spMk id="4" creationId="{5A284345-C3D2-4E90-8831-6744EE199AE9}"/>
          </ac:spMkLst>
        </pc:spChg>
        <pc:spChg chg="add del mod ord">
          <ac:chgData name="marius bunescu" userId="c71f03b50b546a74" providerId="LiveId" clId="{86112C73-C44B-4F9D-9E13-10EEF09E318E}" dt="2020-12-18T12:30:47.179" v="21" actId="478"/>
          <ac:spMkLst>
            <pc:docMk/>
            <pc:sldMk cId="3069880890" sldId="353"/>
            <ac:spMk id="5" creationId="{F7CDB1B6-966B-4EB4-BAD5-501A43F8788E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10" creationId="{9179DE42-5613-4B35-A1E6-6CCBAA13C743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16" creationId="{52FB45E9-914E-4471-AC87-E475CD51767D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18" creationId="{C310626D-5743-49D4-8F7D-88C4F8F05774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20" creationId="{3C195FC1-B568-4C72-9902-34CB35DDD7A1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22" creationId="{EF2BDF77-362C-43F0-8CBB-A969EC2AE0C4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24" creationId="{4BE96B01-3929-432D-B8C2-ADBCB74C2EF4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26" creationId="{2A6FCDE6-CDE2-4C51-B18E-A95CFB679714}"/>
          </ac:spMkLst>
        </pc:spChg>
        <pc:spChg chg="add del">
          <ac:chgData name="marius bunescu" userId="c71f03b50b546a74" providerId="LiveId" clId="{86112C73-C44B-4F9D-9E13-10EEF09E318E}" dt="2020-12-18T12:32:24.250" v="26" actId="26606"/>
          <ac:spMkLst>
            <pc:docMk/>
            <pc:sldMk cId="3069880890" sldId="353"/>
            <ac:spMk id="28" creationId="{9D2E8756-2465-473A-BA2A-2DB1D6224745}"/>
          </ac:spMkLst>
        </pc:spChg>
        <pc:picChg chg="add mod">
          <ac:chgData name="marius bunescu" userId="c71f03b50b546a74" providerId="LiveId" clId="{86112C73-C44B-4F9D-9E13-10EEF09E318E}" dt="2020-12-18T12:32:24.250" v="26" actId="26606"/>
          <ac:picMkLst>
            <pc:docMk/>
            <pc:sldMk cId="3069880890" sldId="353"/>
            <ac:picMk id="7" creationId="{BB92E283-5EA4-40C9-99C1-66CF6A70309B}"/>
          </ac:picMkLst>
        </pc:picChg>
        <pc:cxnChg chg="add del">
          <ac:chgData name="marius bunescu" userId="c71f03b50b546a74" providerId="LiveId" clId="{86112C73-C44B-4F9D-9E13-10EEF09E318E}" dt="2020-12-18T12:32:24.250" v="26" actId="26606"/>
          <ac:cxnSpMkLst>
            <pc:docMk/>
            <pc:sldMk cId="3069880890" sldId="353"/>
            <ac:cxnSpMk id="12" creationId="{EB898B32-3891-4C3A-8F58-C5969D2E9033}"/>
          </ac:cxnSpMkLst>
        </pc:cxnChg>
        <pc:cxnChg chg="add del">
          <ac:chgData name="marius bunescu" userId="c71f03b50b546a74" providerId="LiveId" clId="{86112C73-C44B-4F9D-9E13-10EEF09E318E}" dt="2020-12-18T12:32:24.250" v="26" actId="26606"/>
          <ac:cxnSpMkLst>
            <pc:docMk/>
            <pc:sldMk cId="3069880890" sldId="353"/>
            <ac:cxnSpMk id="14" creationId="{4AE4806D-B8F9-4679-A68A-9BD21C01A301}"/>
          </ac:cxnSpMkLst>
        </pc:cxnChg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730894481" sldId="354"/>
        </pc:sldMkLst>
      </pc:sldChg>
      <pc:sldChg chg="delSp modSp new del mod">
        <pc:chgData name="marius bunescu" userId="c71f03b50b546a74" providerId="LiveId" clId="{86112C73-C44B-4F9D-9E13-10EEF09E318E}" dt="2020-12-18T12:47:20.003" v="214" actId="47"/>
        <pc:sldMkLst>
          <pc:docMk/>
          <pc:sldMk cId="1207682136" sldId="354"/>
        </pc:sldMkLst>
        <pc:spChg chg="del">
          <ac:chgData name="marius bunescu" userId="c71f03b50b546a74" providerId="LiveId" clId="{86112C73-C44B-4F9D-9E13-10EEF09E318E}" dt="2020-12-18T12:33:45.670" v="51" actId="478"/>
          <ac:spMkLst>
            <pc:docMk/>
            <pc:sldMk cId="1207682136" sldId="354"/>
            <ac:spMk id="2" creationId="{55CD9E2F-8A72-4434-A73E-CE645EA05E32}"/>
          </ac:spMkLst>
        </pc:spChg>
        <pc:spChg chg="mod">
          <ac:chgData name="marius bunescu" userId="c71f03b50b546a74" providerId="LiveId" clId="{86112C73-C44B-4F9D-9E13-10EEF09E318E}" dt="2020-12-18T12:34:37.922" v="59" actId="113"/>
          <ac:spMkLst>
            <pc:docMk/>
            <pc:sldMk cId="1207682136" sldId="354"/>
            <ac:spMk id="3" creationId="{7B9AD82D-F584-4812-8E2E-F54693E317AC}"/>
          </ac:spMkLst>
        </pc:spChg>
      </pc:sldChg>
      <pc:sldChg chg="modSp new del mod">
        <pc:chgData name="marius bunescu" userId="c71f03b50b546a74" providerId="LiveId" clId="{86112C73-C44B-4F9D-9E13-10EEF09E318E}" dt="2020-12-18T12:47:20.635" v="215" actId="47"/>
        <pc:sldMkLst>
          <pc:docMk/>
          <pc:sldMk cId="1341276269" sldId="355"/>
        </pc:sldMkLst>
        <pc:spChg chg="mod">
          <ac:chgData name="marius bunescu" userId="c71f03b50b546a74" providerId="LiveId" clId="{86112C73-C44B-4F9D-9E13-10EEF09E318E}" dt="2020-12-18T12:38:08.577" v="64"/>
          <ac:spMkLst>
            <pc:docMk/>
            <pc:sldMk cId="1341276269" sldId="355"/>
            <ac:spMk id="2" creationId="{18DFA035-6326-4026-BED2-7F5E703F1E61}"/>
          </ac:spMkLst>
        </pc:spChg>
        <pc:spChg chg="mod">
          <ac:chgData name="marius bunescu" userId="c71f03b50b546a74" providerId="LiveId" clId="{86112C73-C44B-4F9D-9E13-10EEF09E318E}" dt="2020-12-18T12:42:30.779" v="155" actId="27636"/>
          <ac:spMkLst>
            <pc:docMk/>
            <pc:sldMk cId="1341276269" sldId="355"/>
            <ac:spMk id="3" creationId="{E423EA19-86A5-403E-847B-0C1A120F2CEC}"/>
          </ac:spMkLst>
        </pc:spChg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3765099036" sldId="355"/>
        </pc:sldMkLst>
      </pc:sldChg>
      <pc:sldChg chg="delSp modSp new del mod">
        <pc:chgData name="marius bunescu" userId="c71f03b50b546a74" providerId="LiveId" clId="{86112C73-C44B-4F9D-9E13-10EEF09E318E}" dt="2020-12-18T12:47:21.092" v="216" actId="47"/>
        <pc:sldMkLst>
          <pc:docMk/>
          <pc:sldMk cId="1073092536" sldId="356"/>
        </pc:sldMkLst>
        <pc:spChg chg="del">
          <ac:chgData name="marius bunescu" userId="c71f03b50b546a74" providerId="LiveId" clId="{86112C73-C44B-4F9D-9E13-10EEF09E318E}" dt="2020-12-18T12:43:49.425" v="159" actId="478"/>
          <ac:spMkLst>
            <pc:docMk/>
            <pc:sldMk cId="1073092536" sldId="356"/>
            <ac:spMk id="2" creationId="{4AE1F268-7B5D-466A-8D30-F35784E30699}"/>
          </ac:spMkLst>
        </pc:spChg>
        <pc:spChg chg="mod">
          <ac:chgData name="marius bunescu" userId="c71f03b50b546a74" providerId="LiveId" clId="{86112C73-C44B-4F9D-9E13-10EEF09E318E}" dt="2020-12-18T12:46:18.166" v="213" actId="6549"/>
          <ac:spMkLst>
            <pc:docMk/>
            <pc:sldMk cId="1073092536" sldId="356"/>
            <ac:spMk id="3" creationId="{15E7DE87-9AEB-4264-A611-4D3ED7A32F9E}"/>
          </ac:spMkLst>
        </pc:spChg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2882149543" sldId="356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4154179490" sldId="357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1974807283" sldId="358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2659594946" sldId="360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852621209" sldId="361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1788369696" sldId="363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1759009388" sldId="364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648639772" sldId="365"/>
        </pc:sldMkLst>
      </pc:sldChg>
      <pc:sldChg chg="del">
        <pc:chgData name="marius bunescu" userId="c71f03b50b546a74" providerId="LiveId" clId="{86112C73-C44B-4F9D-9E13-10EEF09E318E}" dt="2020-12-18T12:19:14.820" v="6" actId="47"/>
        <pc:sldMkLst>
          <pc:docMk/>
          <pc:sldMk cId="3894867501" sldId="36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4226E-EC67-4A98-87D5-15E732482C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1E9D724-28F1-4282-94ED-3A9129B39D19}">
      <dgm:prSet/>
      <dgm:spPr/>
      <dgm:t>
        <a:bodyPr/>
        <a:lstStyle/>
        <a:p>
          <a:r>
            <a:rPr lang="ro-RO" b="0" i="1"/>
            <a:t>a. sindromul digestiv superior</a:t>
          </a:r>
          <a:r>
            <a:rPr lang="ro-RO" b="0"/>
            <a:t> („epigastralgia tractoriştilor”) datorită deplasărilor organelor abdominale</a:t>
          </a:r>
          <a:endParaRPr lang="en-US"/>
        </a:p>
      </dgm:t>
    </dgm:pt>
    <dgm:pt modelId="{FB69F5F9-F3DD-47CF-8B24-E510B3D0108C}" type="parTrans" cxnId="{91E606C5-30B0-4BAD-94A0-6365A633380C}">
      <dgm:prSet/>
      <dgm:spPr/>
      <dgm:t>
        <a:bodyPr/>
        <a:lstStyle/>
        <a:p>
          <a:endParaRPr lang="en-US"/>
        </a:p>
      </dgm:t>
    </dgm:pt>
    <dgm:pt modelId="{D1104526-0A37-4304-8BB5-73ACC805B9D2}" type="sibTrans" cxnId="{91E606C5-30B0-4BAD-94A0-6365A633380C}">
      <dgm:prSet/>
      <dgm:spPr/>
      <dgm:t>
        <a:bodyPr/>
        <a:lstStyle/>
        <a:p>
          <a:endParaRPr lang="en-US"/>
        </a:p>
      </dgm:t>
    </dgm:pt>
    <dgm:pt modelId="{690532B6-DA54-4C06-BDF5-4DFA9BCDA81E}">
      <dgm:prSet/>
      <dgm:spPr/>
      <dgm:t>
        <a:bodyPr/>
        <a:lstStyle/>
        <a:p>
          <a:r>
            <a:rPr lang="ro-RO" b="0" i="1"/>
            <a:t>b. sindromul de coloană vertebrală</a:t>
          </a:r>
          <a:r>
            <a:rPr lang="en-US" b="0" i="1"/>
            <a:t>. </a:t>
          </a:r>
          <a:r>
            <a:rPr lang="ro-RO" b="0"/>
            <a:t>Modificările radiografice ale coloanei vertebrale</a:t>
          </a:r>
          <a:endParaRPr lang="en-US"/>
        </a:p>
      </dgm:t>
    </dgm:pt>
    <dgm:pt modelId="{FE8D687D-1B8E-41F7-8123-B17E9B3C16B3}" type="parTrans" cxnId="{A959246C-C535-485C-AF46-055616711631}">
      <dgm:prSet/>
      <dgm:spPr/>
      <dgm:t>
        <a:bodyPr/>
        <a:lstStyle/>
        <a:p>
          <a:endParaRPr lang="en-US"/>
        </a:p>
      </dgm:t>
    </dgm:pt>
    <dgm:pt modelId="{C809B327-ECCE-44B5-A9C2-AD4597A99514}" type="sibTrans" cxnId="{A959246C-C535-485C-AF46-055616711631}">
      <dgm:prSet/>
      <dgm:spPr/>
      <dgm:t>
        <a:bodyPr/>
        <a:lstStyle/>
        <a:p>
          <a:endParaRPr lang="en-US"/>
        </a:p>
      </dgm:t>
    </dgm:pt>
    <dgm:pt modelId="{97344A6D-E06D-4ADE-8408-8409FB15710D}">
      <dgm:prSet/>
      <dgm:spPr/>
      <dgm:t>
        <a:bodyPr/>
        <a:lstStyle/>
        <a:p>
          <a:r>
            <a:rPr lang="ro-RO" b="0" i="1"/>
            <a:t>c. sindromul renal</a:t>
          </a:r>
          <a:r>
            <a:rPr lang="ro-RO" b="0"/>
            <a:t> datorat deplasării rinichilor</a:t>
          </a:r>
          <a:endParaRPr lang="en-US"/>
        </a:p>
      </dgm:t>
    </dgm:pt>
    <dgm:pt modelId="{6BA48EA5-1B61-489F-84F4-71E7B2379699}" type="parTrans" cxnId="{4EFF4CE9-5803-4E6B-85B1-63D735256119}">
      <dgm:prSet/>
      <dgm:spPr/>
      <dgm:t>
        <a:bodyPr/>
        <a:lstStyle/>
        <a:p>
          <a:endParaRPr lang="en-US"/>
        </a:p>
      </dgm:t>
    </dgm:pt>
    <dgm:pt modelId="{FF148495-B97D-4C49-8B95-354D1E0FB64E}" type="sibTrans" cxnId="{4EFF4CE9-5803-4E6B-85B1-63D735256119}">
      <dgm:prSet/>
      <dgm:spPr/>
      <dgm:t>
        <a:bodyPr/>
        <a:lstStyle/>
        <a:p>
          <a:endParaRPr lang="en-US"/>
        </a:p>
      </dgm:t>
    </dgm:pt>
    <dgm:pt modelId="{3D10ED82-F6EE-4222-95F2-12B92588B677}" type="pres">
      <dgm:prSet presAssocID="{CE84226E-EC67-4A98-87D5-15E732482C53}" presName="linear" presStyleCnt="0">
        <dgm:presLayoutVars>
          <dgm:animLvl val="lvl"/>
          <dgm:resizeHandles val="exact"/>
        </dgm:presLayoutVars>
      </dgm:prSet>
      <dgm:spPr/>
    </dgm:pt>
    <dgm:pt modelId="{D0F4423B-48A8-4623-8039-A89BCC8585E7}" type="pres">
      <dgm:prSet presAssocID="{51E9D724-28F1-4282-94ED-3A9129B39D1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572BFE4-4A9F-4C4F-9BF4-35B387CD5692}" type="pres">
      <dgm:prSet presAssocID="{D1104526-0A37-4304-8BB5-73ACC805B9D2}" presName="spacer" presStyleCnt="0"/>
      <dgm:spPr/>
    </dgm:pt>
    <dgm:pt modelId="{88AACC4D-B993-4174-ABD9-3C9941F4472C}" type="pres">
      <dgm:prSet presAssocID="{690532B6-DA54-4C06-BDF5-4DFA9BCDA81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06EA6BC-4278-4795-947E-37B5EDBA2EF0}" type="pres">
      <dgm:prSet presAssocID="{C809B327-ECCE-44B5-A9C2-AD4597A99514}" presName="spacer" presStyleCnt="0"/>
      <dgm:spPr/>
    </dgm:pt>
    <dgm:pt modelId="{7F47A532-1925-4C96-8A92-1883017F8F93}" type="pres">
      <dgm:prSet presAssocID="{97344A6D-E06D-4ADE-8408-8409FB15710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695B163-8477-4EE9-B602-22D9AE78ED3A}" type="presOf" srcId="{690532B6-DA54-4C06-BDF5-4DFA9BCDA81E}" destId="{88AACC4D-B993-4174-ABD9-3C9941F4472C}" srcOrd="0" destOrd="0" presId="urn:microsoft.com/office/officeart/2005/8/layout/vList2"/>
    <dgm:cxn modelId="{A959246C-C535-485C-AF46-055616711631}" srcId="{CE84226E-EC67-4A98-87D5-15E732482C53}" destId="{690532B6-DA54-4C06-BDF5-4DFA9BCDA81E}" srcOrd="1" destOrd="0" parTransId="{FE8D687D-1B8E-41F7-8123-B17E9B3C16B3}" sibTransId="{C809B327-ECCE-44B5-A9C2-AD4597A99514}"/>
    <dgm:cxn modelId="{84718F52-47DB-41C9-A968-061A2A0E6B01}" type="presOf" srcId="{CE84226E-EC67-4A98-87D5-15E732482C53}" destId="{3D10ED82-F6EE-4222-95F2-12B92588B677}" srcOrd="0" destOrd="0" presId="urn:microsoft.com/office/officeart/2005/8/layout/vList2"/>
    <dgm:cxn modelId="{D71186B6-5C45-4080-B872-050B69C52DBD}" type="presOf" srcId="{51E9D724-28F1-4282-94ED-3A9129B39D19}" destId="{D0F4423B-48A8-4623-8039-A89BCC8585E7}" srcOrd="0" destOrd="0" presId="urn:microsoft.com/office/officeart/2005/8/layout/vList2"/>
    <dgm:cxn modelId="{91E606C5-30B0-4BAD-94A0-6365A633380C}" srcId="{CE84226E-EC67-4A98-87D5-15E732482C53}" destId="{51E9D724-28F1-4282-94ED-3A9129B39D19}" srcOrd="0" destOrd="0" parTransId="{FB69F5F9-F3DD-47CF-8B24-E510B3D0108C}" sibTransId="{D1104526-0A37-4304-8BB5-73ACC805B9D2}"/>
    <dgm:cxn modelId="{856031E7-617D-4768-82EC-FD6E926095FC}" type="presOf" srcId="{97344A6D-E06D-4ADE-8408-8409FB15710D}" destId="{7F47A532-1925-4C96-8A92-1883017F8F93}" srcOrd="0" destOrd="0" presId="urn:microsoft.com/office/officeart/2005/8/layout/vList2"/>
    <dgm:cxn modelId="{4EFF4CE9-5803-4E6B-85B1-63D735256119}" srcId="{CE84226E-EC67-4A98-87D5-15E732482C53}" destId="{97344A6D-E06D-4ADE-8408-8409FB15710D}" srcOrd="2" destOrd="0" parTransId="{6BA48EA5-1B61-489F-84F4-71E7B2379699}" sibTransId="{FF148495-B97D-4C49-8B95-354D1E0FB64E}"/>
    <dgm:cxn modelId="{1F7C61A7-BE66-4886-B030-179CF429A61D}" type="presParOf" srcId="{3D10ED82-F6EE-4222-95F2-12B92588B677}" destId="{D0F4423B-48A8-4623-8039-A89BCC8585E7}" srcOrd="0" destOrd="0" presId="urn:microsoft.com/office/officeart/2005/8/layout/vList2"/>
    <dgm:cxn modelId="{058D6454-4829-4D75-B219-69E811312236}" type="presParOf" srcId="{3D10ED82-F6EE-4222-95F2-12B92588B677}" destId="{A572BFE4-4A9F-4C4F-9BF4-35B387CD5692}" srcOrd="1" destOrd="0" presId="urn:microsoft.com/office/officeart/2005/8/layout/vList2"/>
    <dgm:cxn modelId="{E0EF84B9-C9C9-44F7-A2FD-1DA0DAF5804D}" type="presParOf" srcId="{3D10ED82-F6EE-4222-95F2-12B92588B677}" destId="{88AACC4D-B993-4174-ABD9-3C9941F4472C}" srcOrd="2" destOrd="0" presId="urn:microsoft.com/office/officeart/2005/8/layout/vList2"/>
    <dgm:cxn modelId="{0B1D9D4B-58D2-4542-A87D-D2A03EAB5D66}" type="presParOf" srcId="{3D10ED82-F6EE-4222-95F2-12B92588B677}" destId="{306EA6BC-4278-4795-947E-37B5EDBA2EF0}" srcOrd="3" destOrd="0" presId="urn:microsoft.com/office/officeart/2005/8/layout/vList2"/>
    <dgm:cxn modelId="{73AC9F7E-FA25-4E57-9C13-9BD16B9E020D}" type="presParOf" srcId="{3D10ED82-F6EE-4222-95F2-12B92588B677}" destId="{7F47A532-1925-4C96-8A92-1883017F8F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4423B-48A8-4623-8039-A89BCC8585E7}">
      <dsp:nvSpPr>
        <dsp:cNvPr id="0" name=""/>
        <dsp:cNvSpPr/>
      </dsp:nvSpPr>
      <dsp:spPr>
        <a:xfrm>
          <a:off x="0" y="481306"/>
          <a:ext cx="859666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400" b="0" i="1" kern="1200"/>
            <a:t>a. sindromul digestiv superior</a:t>
          </a:r>
          <a:r>
            <a:rPr lang="ro-RO" sz="2400" b="0" kern="1200"/>
            <a:t> („epigastralgia tractoriştilor”) datorită deplasărilor organelor abdominale</a:t>
          </a:r>
          <a:endParaRPr lang="en-US" sz="2400" kern="1200"/>
        </a:p>
      </dsp:txBody>
      <dsp:txXfrm>
        <a:off x="45235" y="526541"/>
        <a:ext cx="8506198" cy="836169"/>
      </dsp:txXfrm>
    </dsp:sp>
    <dsp:sp modelId="{88AACC4D-B993-4174-ABD9-3C9941F4472C}">
      <dsp:nvSpPr>
        <dsp:cNvPr id="0" name=""/>
        <dsp:cNvSpPr/>
      </dsp:nvSpPr>
      <dsp:spPr>
        <a:xfrm>
          <a:off x="0" y="1477066"/>
          <a:ext cx="859666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400" b="0" i="1" kern="1200"/>
            <a:t>b. sindromul de coloană vertebrală</a:t>
          </a:r>
          <a:r>
            <a:rPr lang="en-US" sz="2400" b="0" i="1" kern="1200"/>
            <a:t>. </a:t>
          </a:r>
          <a:r>
            <a:rPr lang="ro-RO" sz="2400" b="0" kern="1200"/>
            <a:t>Modificările radiografice ale coloanei vertebrale</a:t>
          </a:r>
          <a:endParaRPr lang="en-US" sz="2400" kern="1200"/>
        </a:p>
      </dsp:txBody>
      <dsp:txXfrm>
        <a:off x="45235" y="1522301"/>
        <a:ext cx="8506198" cy="836169"/>
      </dsp:txXfrm>
    </dsp:sp>
    <dsp:sp modelId="{7F47A532-1925-4C96-8A92-1883017F8F93}">
      <dsp:nvSpPr>
        <dsp:cNvPr id="0" name=""/>
        <dsp:cNvSpPr/>
      </dsp:nvSpPr>
      <dsp:spPr>
        <a:xfrm>
          <a:off x="0" y="2472826"/>
          <a:ext cx="859666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400" b="0" i="1" kern="1200"/>
            <a:t>c. sindromul renal</a:t>
          </a:r>
          <a:r>
            <a:rPr lang="ro-RO" sz="2400" b="0" kern="1200"/>
            <a:t> datorat deplasării rinichilor</a:t>
          </a:r>
          <a:endParaRPr lang="en-US" sz="2400" kern="1200"/>
        </a:p>
      </dsp:txBody>
      <dsp:txXfrm>
        <a:off x="45235" y="2518061"/>
        <a:ext cx="8506198" cy="836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13005EE-A035-4103-94C4-7BA01A966F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FFDE481-77A0-4B3A-95BA-BE832F15FB5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4C92A4E-4CA6-4B7B-B142-792EC7C888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8DBA9DFC-D807-44BF-A091-0EE3E767B7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noProof="0"/>
              <a:t>Click to edit Master text styles</a:t>
            </a:r>
          </a:p>
          <a:p>
            <a:pPr lvl="1"/>
            <a:r>
              <a:rPr lang="ro-RO" noProof="0"/>
              <a:t>Second level</a:t>
            </a:r>
          </a:p>
          <a:p>
            <a:pPr lvl="2"/>
            <a:r>
              <a:rPr lang="ro-RO" noProof="0"/>
              <a:t>Third level</a:t>
            </a:r>
          </a:p>
          <a:p>
            <a:pPr lvl="3"/>
            <a:r>
              <a:rPr lang="ro-RO" noProof="0"/>
              <a:t>Fourth level</a:t>
            </a:r>
          </a:p>
          <a:p>
            <a:pPr lvl="4"/>
            <a:r>
              <a:rPr lang="ro-RO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58FC977C-AC7C-40C5-93BE-6D91066047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A01CF64E-B2F1-4442-B689-DF22AE680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17D3739-E159-4CCF-9CCB-73C1861CF85E}" type="slidenum">
              <a:rPr lang="ro-RO" altLang="en-US"/>
              <a:pPr/>
              <a:t>‹#›</a:t>
            </a:fld>
            <a:endParaRPr lang="ro-R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518A-1682-4775-A545-C8E0FDA2EEE5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87112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FA89A-1951-4A94-BAF1-7064AE73B636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65808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4F6A-7688-4804-AFFD-88252B81DBE4}" type="slidenum">
              <a:rPr lang="ro-RO" altLang="en-US" smtClean="0"/>
              <a:pPr/>
              <a:t>‹#›</a:t>
            </a:fld>
            <a:endParaRPr lang="ro-RO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1545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0CBE-E96F-4FE0-AB99-CD67FC847F15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4014331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B9FA-8710-45A5-8470-14F74736E552}" type="slidenum">
              <a:rPr lang="ro-RO" altLang="en-US" smtClean="0"/>
              <a:pPr/>
              <a:t>‹#›</a:t>
            </a:fld>
            <a:endParaRPr lang="ro-RO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160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0A68-69C2-4FED-A965-3778F925C678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694795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17AFE-5E82-43E5-9385-02FEB77F65E3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842088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2F31-9F96-4853-80B8-58EDA7C48BCA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49905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2BED-A944-4D43-8025-B0BDC3462D0E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88890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2BF6-C587-4FF0-9190-C01D5FC4F227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8413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21D5-E0D1-48CE-BB74-4C1B9AE75AD3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62505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995C-BEE0-4C72-AE16-1219BD8D41CF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7511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2A293-63CE-4D4E-857B-043573EA3D00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85072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2734-3AFD-457F-B0F3-41693F70377E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31135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F6AC-BFF3-400A-BD0C-795F57F889ED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72247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BC5F-FDDF-4ABE-BCA8-734F17C476AE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05190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3C5EF90-5FCB-42CA-9422-BC6585302113}" type="slidenum">
              <a:rPr lang="ro-RO" altLang="en-US" smtClean="0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41955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ini pentru occupational medicine">
            <a:extLst>
              <a:ext uri="{FF2B5EF4-FFF2-40B4-BE49-F238E27FC236}">
                <a16:creationId xmlns:a16="http://schemas.microsoft.com/office/drawing/2014/main" id="{8364C769-0EDA-4CBD-88B4-6271D0E7A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908050"/>
            <a:ext cx="3448050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181B58C2-D340-4627-914E-7A2FE3C0B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2781300"/>
            <a:ext cx="9144000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3600" dirty="0">
                <a:solidFill>
                  <a:schemeClr val="tx1"/>
                </a:solidFill>
                <a:latin typeface="Sitka Subheading" panose="02000505000000020004" pitchFamily="2" charset="0"/>
              </a:rPr>
              <a:t>MEDICINA MUNCII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o-RO" altLang="en-US" sz="3600" dirty="0">
              <a:solidFill>
                <a:schemeClr val="tx1"/>
              </a:solidFill>
              <a:latin typeface="Sitka Subheading" panose="02000505000000020004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3600" dirty="0">
                <a:solidFill>
                  <a:schemeClr val="tx1"/>
                </a:solidFill>
                <a:latin typeface="Sitka Subheading" panose="02000505000000020004" pitchFamily="2" charset="0"/>
              </a:rPr>
              <a:t>Cursul </a:t>
            </a:r>
            <a:r>
              <a:rPr lang="en-GB" altLang="en-US" sz="3600" dirty="0">
                <a:solidFill>
                  <a:schemeClr val="tx1"/>
                </a:solidFill>
                <a:latin typeface="Sitka Subheading" panose="02000505000000020004" pitchFamily="2" charset="0"/>
              </a:rPr>
              <a:t>XII</a:t>
            </a:r>
            <a:endParaRPr lang="ro-RO" altLang="en-US" sz="3600" dirty="0">
              <a:solidFill>
                <a:schemeClr val="tx1"/>
              </a:solidFill>
              <a:latin typeface="Sitka Subheading" panose="02000505000000020004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o-RO" alt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o-RO" altLang="en-US" sz="12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11C9212-93E9-4BDE-A497-0FECA114B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7" y="1939870"/>
            <a:ext cx="6960759" cy="28496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ro-RO" sz="3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BOLI PROFESIONALE DATORATE TREPIDAŢIILOR CU FRECVENŢA 2-20 HZ</a:t>
            </a:r>
            <a:br>
              <a:rPr lang="en-US" sz="3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</a:br>
            <a:endParaRPr lang="en-US" sz="3800" dirty="0">
              <a:solidFill>
                <a:srgbClr val="FFFFFF"/>
              </a:solidFill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28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Image result for excavator">
            <a:extLst>
              <a:ext uri="{FF2B5EF4-FFF2-40B4-BE49-F238E27FC236}">
                <a16:creationId xmlns:a16="http://schemas.microsoft.com/office/drawing/2014/main" id="{A42D0B8B-A6E6-4D8B-A4DA-6F2B29A1B3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2" r="19157" b="3"/>
          <a:stretch/>
        </p:blipFill>
        <p:spPr bwMode="auto">
          <a:xfrm>
            <a:off x="322048" y="-1"/>
            <a:ext cx="4551305" cy="3429000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2" name="Picture 2" descr="Image result for tractor">
            <a:extLst>
              <a:ext uri="{FF2B5EF4-FFF2-40B4-BE49-F238E27FC236}">
                <a16:creationId xmlns:a16="http://schemas.microsoft.com/office/drawing/2014/main" id="{1AA43E36-B604-4F03-B7DE-82F69F7817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0" r="9601"/>
          <a:stretch/>
        </p:blipFill>
        <p:spPr bwMode="auto">
          <a:xfrm>
            <a:off x="-10633" y="3428999"/>
            <a:ext cx="3514376" cy="3429001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4675CDD-121E-4FDA-84FB-E808340B8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2012" y="3428999"/>
            <a:ext cx="32511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Isosceles Triangle 30">
            <a:extLst>
              <a:ext uri="{FF2B5EF4-FFF2-40B4-BE49-F238E27FC236}">
                <a16:creationId xmlns:a16="http://schemas.microsoft.com/office/drawing/2014/main" id="{20FC0D0D-9D04-4683-842B-5F163DB41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92F53-DC6A-4038-A20A-96CA717BF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784" y="1340768"/>
            <a:ext cx="5897215" cy="4916618"/>
          </a:xfrm>
        </p:spPr>
        <p:txBody>
          <a:bodyPr>
            <a:normAutofit/>
          </a:bodyPr>
          <a:lstStyle/>
          <a:p>
            <a:pPr marL="0" marR="0" indent="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Factorul etiologic principal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2-20 Hz a căror amplitudine,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acceleraţie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viteză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depăşesc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limita maximă admisă.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Locuri de muncă, procese tehnologice, profesiuni expuse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conducerea de autovehicule (camioane, vehicule pentru transport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intrauzinal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tractoare, excavatoare, buldozere, tramvaie, autobuze), elicoptere;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muncitorii din jurul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maşinilor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fixe care transmit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prin sol, podea (războaie mecanice, prese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forje din industria constructoare de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maşini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ciocane cu abur sau pneumatice).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8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>
            <a:extLst>
              <a:ext uri="{FF2B5EF4-FFF2-40B4-BE49-F238E27FC236}">
                <a16:creationId xmlns:a16="http://schemas.microsoft.com/office/drawing/2014/main" id="{2AB0781C-5539-4637-9072-5F59AF1FB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788" y="476250"/>
            <a:ext cx="8763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n-US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B39D5A-CA4D-4A99-BD8A-716D468D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587967"/>
            <a:ext cx="8596668" cy="680793"/>
          </a:xfrm>
        </p:spPr>
        <p:txBody>
          <a:bodyPr/>
          <a:lstStyle/>
          <a:p>
            <a:r>
              <a:rPr lang="ro-RO" altLang="en-US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Tabloul clinic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46084" name="Content Placeholder 4">
            <a:extLst>
              <a:ext uri="{FF2B5EF4-FFF2-40B4-BE49-F238E27FC236}">
                <a16:creationId xmlns:a16="http://schemas.microsoft.com/office/drawing/2014/main" id="{FAEBD403-BA91-49EF-932E-A634B52B03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5321" y="2052664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388" name="Picture 4" descr="Image result for epigastralgie">
            <a:extLst>
              <a:ext uri="{FF2B5EF4-FFF2-40B4-BE49-F238E27FC236}">
                <a16:creationId xmlns:a16="http://schemas.microsoft.com/office/drawing/2014/main" id="{C9A22FA9-0FEA-4384-90B8-3CBF92618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54782"/>
            <a:ext cx="2786747" cy="236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Image result for tasare coloana vertebrala">
            <a:extLst>
              <a:ext uri="{FF2B5EF4-FFF2-40B4-BE49-F238E27FC236}">
                <a16:creationId xmlns:a16="http://schemas.microsoft.com/office/drawing/2014/main" id="{D7C36622-7612-4DA1-A741-D4796B27B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9184" y="761508"/>
            <a:ext cx="2207568" cy="331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 descr="Image result for rinichi ptoza">
            <a:extLst>
              <a:ext uri="{FF2B5EF4-FFF2-40B4-BE49-F238E27FC236}">
                <a16:creationId xmlns:a16="http://schemas.microsoft.com/office/drawing/2014/main" id="{57C05905-5CDC-4906-93C4-BCA843352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53" y="4231468"/>
            <a:ext cx="260032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9F8803AC-EE0E-40C2-AD46-FD84FAD82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916" y="3822970"/>
            <a:ext cx="496112" cy="2918298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362" name="Picture 2" descr="Image result for vibration disease kidney">
            <a:extLst>
              <a:ext uri="{FF2B5EF4-FFF2-40B4-BE49-F238E27FC236}">
                <a16:creationId xmlns:a16="http://schemas.microsoft.com/office/drawing/2014/main" id="{715AC013-5158-470D-BC32-EF9C45E11E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44" r="20336"/>
          <a:stretch/>
        </p:blipFill>
        <p:spPr bwMode="auto">
          <a:xfrm>
            <a:off x="20" y="1"/>
            <a:ext cx="2734036" cy="6858000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051A3413-562D-435C-AAE4-56808F0CB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106" name="Rectangle 4">
            <a:extLst>
              <a:ext uri="{FF2B5EF4-FFF2-40B4-BE49-F238E27FC236}">
                <a16:creationId xmlns:a16="http://schemas.microsoft.com/office/drawing/2014/main" id="{349E097F-7201-4596-980C-C931E27C2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562" y="1412777"/>
            <a:ext cx="6918846" cy="46285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Diagnosticul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endParaRPr lang="en-US" altLang="en-US" sz="2000" b="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a.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expunerea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profesională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la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trepidaţii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2-20 Hz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amplitudine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acceleraţie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viteză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peste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limitele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admisibile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un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număr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ani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semnificativ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b.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tabloul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clinic 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prezenţa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unuia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sau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multor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din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sindroamele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amintite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c.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examene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paraclinice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radiografii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coloană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vertebrală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comparativ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cele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la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încadrarea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în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muncă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explorări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renale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>
            <a:extLst>
              <a:ext uri="{FF2B5EF4-FFF2-40B4-BE49-F238E27FC236}">
                <a16:creationId xmlns:a16="http://schemas.microsoft.com/office/drawing/2014/main" id="{103692BF-7804-41C0-8AA8-2A246CD5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408" y="1268760"/>
            <a:ext cx="9144000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Tratamentul    </a:t>
            </a:r>
            <a:r>
              <a:rPr lang="ro-RO" altLang="en-US" sz="20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                                                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-  întreruperea expunerii profesionale; 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-  </a:t>
            </a:r>
            <a:r>
              <a:rPr lang="en-AU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tratament</a:t>
            </a:r>
            <a:r>
              <a:rPr lang="en-AU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simptomatic</a:t>
            </a:r>
            <a:r>
              <a:rPr lang="en-AU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2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Profilaxie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i="1" dirty="0">
                <a:solidFill>
                  <a:schemeClr val="tx1"/>
                </a:solidFill>
                <a:latin typeface="Times New Roman" panose="02020603050405020304" pitchFamily="18" charset="0"/>
              </a:rPr>
              <a:t>Măsuri </a:t>
            </a:r>
            <a:r>
              <a:rPr lang="ro-RO" altLang="en-US" sz="2000" b="0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tehnico</a:t>
            </a:r>
            <a:r>
              <a:rPr lang="ro-RO" altLang="en-US" sz="2000" b="0" i="1" dirty="0">
                <a:solidFill>
                  <a:schemeClr val="tx1"/>
                </a:solidFill>
                <a:latin typeface="Times New Roman" panose="02020603050405020304" pitchFamily="18" charset="0"/>
              </a:rPr>
              <a:t>-organizatorice: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	- proiectarea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şi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construirea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maşinilor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şi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scaunelor în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aşa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fel, încât caracteristicile fizice ale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trepidaţiilor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să nu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depăşească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limitele admisibile.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i="1" dirty="0">
                <a:solidFill>
                  <a:schemeClr val="tx1"/>
                </a:solidFill>
                <a:latin typeface="Times New Roman" panose="02020603050405020304" pitchFamily="18" charset="0"/>
              </a:rPr>
              <a:t>Măsuri medicale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	-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recunoaşterea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riscului profesional: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	- examenul medical la încadrarea în muncă;	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	- controlul medical periodic; 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	- </a:t>
            </a:r>
            <a:r>
              <a:rPr lang="ro-RO" altLang="en-US" sz="20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educaţie</a:t>
            </a:r>
            <a:r>
              <a:rPr lang="ro-RO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pentru sănătate</a:t>
            </a:r>
            <a:r>
              <a:rPr lang="en-GB" altLang="en-US" sz="20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AU" altLang="en-US" sz="2000" b="0" dirty="0">
              <a:solidFill>
                <a:schemeClr val="tx1"/>
              </a:solidFill>
              <a:latin typeface="_TimesNew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BCA943F-F2E2-4BC7-9684-A6324D9D3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8543" y="1412776"/>
            <a:ext cx="6960759" cy="2849671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ro-RO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  <a:t>Boli profesionale datorate </a:t>
            </a:r>
            <a:r>
              <a:rPr lang="ro-RO" altLang="en-US" sz="47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trepidaţiilor</a:t>
            </a:r>
            <a:r>
              <a:rPr lang="ro-RO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  <a:t> profesionale cu </a:t>
            </a:r>
            <a:br>
              <a:rPr lang="en-GB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ro-RO" altLang="en-US" sz="47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frecvenţa</a:t>
            </a:r>
            <a:r>
              <a:rPr lang="ro-RO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  <a:t> 2</a:t>
            </a:r>
            <a:r>
              <a:rPr lang="en-GB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  <a:t>0</a:t>
            </a:r>
            <a:r>
              <a:rPr lang="ro-RO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  <a:t>-20</a:t>
            </a:r>
            <a:r>
              <a:rPr lang="en-GB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  <a:t>0</a:t>
            </a:r>
            <a:r>
              <a:rPr lang="ro-RO" altLang="en-US" sz="4700" dirty="0">
                <a:solidFill>
                  <a:srgbClr val="FFFFFF"/>
                </a:solidFill>
                <a:latin typeface="Times New Roman" panose="02020603050405020304" pitchFamily="18" charset="0"/>
              </a:rPr>
              <a:t> Hz</a:t>
            </a:r>
            <a:endParaRPr lang="en-US" sz="4700" dirty="0">
              <a:solidFill>
                <a:srgbClr val="FFFFFF"/>
              </a:solidFill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5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>
            <a:extLst>
              <a:ext uri="{FF2B5EF4-FFF2-40B4-BE49-F238E27FC236}">
                <a16:creationId xmlns:a16="http://schemas.microsoft.com/office/drawing/2014/main" id="{57FC1845-A6DE-4452-8692-F4C5156B1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842679"/>
            <a:ext cx="4978785" cy="517264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 lnSpcReduction="10000"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Etiologie</a:t>
            </a: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Factorul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etiologic principal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trepidaţiile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frecvenţa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20-200 Hz.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Locuri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muncă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procese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tehnologice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profesiuni</a:t>
            </a:r>
            <a:r>
              <a:rPr lang="en-US" altLang="en-US" sz="20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expuse</a:t>
            </a:r>
            <a:endParaRPr lang="en-US" alt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 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toate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profesiile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care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utilizează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unelte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maşini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vibratorii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acţionează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asupra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sistemului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mână-braţ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pentru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</a:t>
            </a:r>
          </a:p>
          <a:p>
            <a:pPr marL="342900" indent="-342900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ţine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mâna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unealta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tip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percutant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sau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rotatoriu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apăsa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pe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obiectul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prelucrat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(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rocă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metal etc.);</a:t>
            </a:r>
          </a:p>
          <a:p>
            <a:pPr marL="342900" indent="-342900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susţine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amândouă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mâinile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(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umărul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uneltele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grele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(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ciocane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pneumatice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perforatoare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ferăstraie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</a:t>
            </a:r>
          </a:p>
          <a:p>
            <a:pPr marL="342900" indent="-342900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apăsa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mâna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piesa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prelucrat</a:t>
            </a:r>
            <a:endParaRPr lang="en-US" alt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49155" name="Content Placeholder 3">
            <a:extLst>
              <a:ext uri="{FF2B5EF4-FFF2-40B4-BE49-F238E27FC236}">
                <a16:creationId xmlns:a16="http://schemas.microsoft.com/office/drawing/2014/main" id="{BD35EE84-B41C-42DD-A2DA-9C0C8A6DEC1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1988840"/>
            <a:ext cx="3874239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Image result for drujba">
            <a:extLst>
              <a:ext uri="{FF2B5EF4-FFF2-40B4-BE49-F238E27FC236}">
                <a16:creationId xmlns:a16="http://schemas.microsoft.com/office/drawing/2014/main" id="{0ACD1235-0F43-47B5-A419-56C9E5AD96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1" r="24324" b="-4"/>
          <a:stretch/>
        </p:blipFill>
        <p:spPr bwMode="auto">
          <a:xfrm>
            <a:off x="1" y="10"/>
            <a:ext cx="2032191" cy="2285990"/>
          </a:xfrm>
          <a:custGeom>
            <a:avLst/>
            <a:gdLst/>
            <a:ahLst/>
            <a:cxnLst/>
            <a:rect l="l" t="t" r="r" b="b"/>
            <a:pathLst>
              <a:path w="2032191" h="2286000">
                <a:moveTo>
                  <a:pt x="0" y="0"/>
                </a:moveTo>
                <a:lnTo>
                  <a:pt x="1676558" y="0"/>
                </a:lnTo>
                <a:lnTo>
                  <a:pt x="2032191" y="2286000"/>
                </a:lnTo>
                <a:lnTo>
                  <a:pt x="0" y="2286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Image result for pikamer">
            <a:extLst>
              <a:ext uri="{FF2B5EF4-FFF2-40B4-BE49-F238E27FC236}">
                <a16:creationId xmlns:a16="http://schemas.microsoft.com/office/drawing/2014/main" id="{D9DC4097-12AB-4F2A-B9FB-858CE83E84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13" r="-3" b="14123"/>
          <a:stretch/>
        </p:blipFill>
        <p:spPr bwMode="auto">
          <a:xfrm>
            <a:off x="1" y="2286001"/>
            <a:ext cx="2388151" cy="2288103"/>
          </a:xfrm>
          <a:custGeom>
            <a:avLst/>
            <a:gdLst/>
            <a:ahLst/>
            <a:cxnLst/>
            <a:rect l="l" t="t" r="r" b="b"/>
            <a:pathLst>
              <a:path w="2388151" h="2288103">
                <a:moveTo>
                  <a:pt x="0" y="0"/>
                </a:moveTo>
                <a:lnTo>
                  <a:pt x="2032191" y="0"/>
                </a:lnTo>
                <a:lnTo>
                  <a:pt x="2388151" y="2288103"/>
                </a:lnTo>
                <a:lnTo>
                  <a:pt x="95581" y="2288103"/>
                </a:lnTo>
                <a:lnTo>
                  <a:pt x="0" y="17176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0B5988D-FD41-469D-9C8E-EDA8C4B86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2286000"/>
            <a:ext cx="20627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4" name="Picture 6" descr="Image result for vibratii">
            <a:extLst>
              <a:ext uri="{FF2B5EF4-FFF2-40B4-BE49-F238E27FC236}">
                <a16:creationId xmlns:a16="http://schemas.microsoft.com/office/drawing/2014/main" id="{5EB40875-9F43-40F4-890A-38E2DAA1A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8" r="1" b="14471"/>
          <a:stretch/>
        </p:blipFill>
        <p:spPr bwMode="auto">
          <a:xfrm>
            <a:off x="95582" y="4574104"/>
            <a:ext cx="2648210" cy="2283897"/>
          </a:xfrm>
          <a:custGeom>
            <a:avLst/>
            <a:gdLst/>
            <a:ahLst/>
            <a:cxnLst/>
            <a:rect l="l" t="t" r="r" b="b"/>
            <a:pathLst>
              <a:path w="2648210" h="2283897">
                <a:moveTo>
                  <a:pt x="0" y="0"/>
                </a:moveTo>
                <a:lnTo>
                  <a:pt x="2292570" y="0"/>
                </a:lnTo>
                <a:lnTo>
                  <a:pt x="2630980" y="2175293"/>
                </a:lnTo>
                <a:lnTo>
                  <a:pt x="2631314" y="2175293"/>
                </a:lnTo>
                <a:lnTo>
                  <a:pt x="2648210" y="2283897"/>
                </a:lnTo>
                <a:lnTo>
                  <a:pt x="382674" y="228389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496DAD2-9A0C-40D3-880B-B5C40A79C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268" y="4574104"/>
            <a:ext cx="23465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Isosceles Triangle 8">
            <a:extLst>
              <a:ext uri="{FF2B5EF4-FFF2-40B4-BE49-F238E27FC236}">
                <a16:creationId xmlns:a16="http://schemas.microsoft.com/office/drawing/2014/main" id="{5082D2E0-D53D-438C-9DA7-EA88703EE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178" name="Rectangle 4">
            <a:extLst>
              <a:ext uri="{FF2B5EF4-FFF2-40B4-BE49-F238E27FC236}">
                <a16:creationId xmlns:a16="http://schemas.microsoft.com/office/drawing/2014/main" id="{9A2E9B02-69FE-4D6A-9C68-EC14DE73E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1896" y="1006919"/>
            <a:ext cx="7062862" cy="54926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perforarea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rocilor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ciocane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pneumatice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forarea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galerii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tuneluri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hidrocentrale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căi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ferate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metrou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sfărâmare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minereu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cărbune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exploatări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forestiere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tăierea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curăţirea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copacilor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ferăstraie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mecanice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(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drujbă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);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industria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constructoare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maşini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nituire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perforare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retezare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ştemuire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polizare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rectificare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baterea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pământului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pentru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forme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curăţirea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pieselor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turnate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(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curăţători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turnători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);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construcţii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industriale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civile: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tasarea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betonului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turnat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în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fundaţii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fixarea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parchetului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construcţia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repararea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drumuri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industria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pielăriei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încălţămintei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cioplitorii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şi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polizatorii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în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piatră</a:t>
            </a:r>
            <a:r>
              <a:rPr lang="en-US" alt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1662C1-8203-490B-8250-455B889C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en-US" sz="3600" i="1" dirty="0">
                <a:solidFill>
                  <a:schemeClr val="accent2"/>
                </a:solidFill>
                <a:latin typeface="+mn-lt"/>
              </a:rPr>
              <a:t>Tabloul clinic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43E706-C9DF-49E2-BE52-ECEB8CCB9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930400"/>
            <a:ext cx="8596668" cy="3880773"/>
          </a:xfrm>
        </p:spPr>
        <p:txBody>
          <a:bodyPr>
            <a:normAutofit/>
          </a:bodyPr>
          <a:lstStyle/>
          <a:p>
            <a:pPr marL="346075"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accent2"/>
                </a:solidFill>
                <a:latin typeface="+mn-lt"/>
              </a:rPr>
              <a:t>* Sindromul</a:t>
            </a:r>
            <a:r>
              <a:rPr lang="ro-RO" altLang="en-US" sz="2000" b="0" i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o-RO" altLang="en-US" sz="2000" b="0" dirty="0">
                <a:solidFill>
                  <a:schemeClr val="accent2"/>
                </a:solidFill>
                <a:latin typeface="+mn-lt"/>
              </a:rPr>
              <a:t>aparatului locomotor;</a:t>
            </a:r>
            <a:endParaRPr lang="en-AU" altLang="en-US" sz="2000" b="0" dirty="0">
              <a:solidFill>
                <a:schemeClr val="accent2"/>
              </a:solidFill>
              <a:latin typeface="+mn-lt"/>
            </a:endParaRPr>
          </a:p>
          <a:p>
            <a:pPr marL="346075"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accent2"/>
                </a:solidFill>
                <a:latin typeface="+mn-lt"/>
              </a:rPr>
              <a:t>* </a:t>
            </a:r>
            <a:r>
              <a:rPr lang="en-GB" altLang="en-US" sz="2000" b="0" dirty="0" err="1">
                <a:solidFill>
                  <a:schemeClr val="accent2"/>
                </a:solidFill>
                <a:latin typeface="+mn-lt"/>
              </a:rPr>
              <a:t>Sindromul</a:t>
            </a:r>
            <a:r>
              <a:rPr lang="en-GB" altLang="en-US" sz="2000" b="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o-RO" altLang="en-US" sz="2000" b="0" dirty="0">
                <a:solidFill>
                  <a:schemeClr val="accent2"/>
                </a:solidFill>
                <a:latin typeface="+mn-lt"/>
              </a:rPr>
              <a:t>vascular;</a:t>
            </a:r>
            <a:endParaRPr lang="en-AU" altLang="en-US" sz="2000" b="0" dirty="0">
              <a:solidFill>
                <a:schemeClr val="accent2"/>
              </a:solidFill>
              <a:latin typeface="+mn-lt"/>
            </a:endParaRPr>
          </a:p>
          <a:p>
            <a:pPr marL="346075"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accent2"/>
                </a:solidFill>
                <a:latin typeface="+mn-lt"/>
              </a:rPr>
              <a:t>* </a:t>
            </a:r>
            <a:r>
              <a:rPr lang="en-GB" altLang="en-US" sz="2000" b="0" dirty="0" err="1">
                <a:solidFill>
                  <a:schemeClr val="accent2"/>
                </a:solidFill>
                <a:latin typeface="+mn-lt"/>
              </a:rPr>
              <a:t>Sindromul</a:t>
            </a:r>
            <a:r>
              <a:rPr lang="en-GB" altLang="en-US" sz="2000" b="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o-RO" altLang="en-US" sz="2000" b="0" dirty="0">
                <a:solidFill>
                  <a:schemeClr val="accent2"/>
                </a:solidFill>
                <a:latin typeface="+mn-lt"/>
              </a:rPr>
              <a:t>nervos periferic.</a:t>
            </a:r>
            <a:endParaRPr lang="en-AU" altLang="en-US" sz="2000" b="0" dirty="0">
              <a:solidFill>
                <a:schemeClr val="accent2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 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  <a:latin typeface="+mn-lt"/>
              </a:rPr>
              <a:t>a. </a:t>
            </a:r>
            <a:r>
              <a:rPr lang="ro-RO" altLang="en-US" sz="2000" b="1" i="1" dirty="0">
                <a:solidFill>
                  <a:schemeClr val="tx1"/>
                </a:solidFill>
                <a:latin typeface="+mn-lt"/>
              </a:rPr>
              <a:t>Sindromul aparatului locomotor</a:t>
            </a:r>
            <a:r>
              <a:rPr lang="ro-RO" altLang="en-US" sz="2000" b="0" i="1" dirty="0">
                <a:solidFill>
                  <a:schemeClr val="tx1"/>
                </a:solidFill>
                <a:latin typeface="+mn-lt"/>
              </a:rPr>
              <a:t>: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consecinţa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solicitării mecanice a cartilagiului, osului,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muşchiului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, tendoanelor etc.</a:t>
            </a:r>
            <a:endParaRPr lang="en-AU" altLang="en-US" sz="200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1" dirty="0">
                <a:solidFill>
                  <a:schemeClr val="tx1"/>
                </a:solidFill>
                <a:latin typeface="+mn-lt"/>
              </a:rPr>
              <a:t>- leziuni </a:t>
            </a:r>
            <a:r>
              <a:rPr lang="ro-RO" altLang="en-US" sz="2000" b="1" dirty="0" err="1">
                <a:solidFill>
                  <a:schemeClr val="tx1"/>
                </a:solidFill>
                <a:latin typeface="+mn-lt"/>
              </a:rPr>
              <a:t>osteo</a:t>
            </a:r>
            <a:r>
              <a:rPr lang="ro-RO" altLang="en-US" sz="2000" b="1" dirty="0">
                <a:solidFill>
                  <a:schemeClr val="tx1"/>
                </a:solidFill>
                <a:latin typeface="+mn-lt"/>
              </a:rPr>
              <a:t>-articulare: </a:t>
            </a:r>
            <a:endParaRPr lang="en-AU" altLang="en-US" sz="2000" b="1" dirty="0">
              <a:solidFill>
                <a:schemeClr val="tx1"/>
              </a:solidFill>
              <a:latin typeface="+mn-lt"/>
            </a:endParaRP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articulaţia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cotului;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articulaţia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carpului;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articulaţia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acromio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-claviculară;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articulaţia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scapulo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-humerală:                  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>
            <a:extLst>
              <a:ext uri="{FF2B5EF4-FFF2-40B4-BE49-F238E27FC236}">
                <a16:creationId xmlns:a16="http://schemas.microsoft.com/office/drawing/2014/main" id="{B4618460-305C-4731-9E6B-F5C0B6ED2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1412776"/>
            <a:ext cx="86106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1711325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leziuni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ale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tendoanelor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tecilor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tendinoase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tenosinovite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hipertrofice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ale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mâinilor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antebraţelor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	</a:t>
            </a:r>
            <a:endParaRPr lang="ro-RO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leziuni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musculare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miozite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osifiante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ale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brahialului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anterior;</a:t>
            </a:r>
            <a:endParaRPr lang="ro-RO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atrofii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musculare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ale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muşchilor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mâinii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antebraţului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atrofii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musculare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secundare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leziunilor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articulare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nevritelor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.               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	</a:t>
            </a:r>
            <a:endParaRPr lang="ro-RO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leziuni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ale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fasciilor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1" dirty="0" err="1">
                <a:solidFill>
                  <a:schemeClr val="tx1"/>
                </a:solidFill>
                <a:latin typeface="+mn-lt"/>
              </a:rPr>
              <a:t>aponevrozelor</a:t>
            </a:r>
            <a:r>
              <a:rPr lang="en-AU" altLang="en-US" sz="2000" b="1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fibrozarea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retracţia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aponevrozei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palmare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noduli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benzi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fibroase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aderente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la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tegumente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contractură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impotenţă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funcţională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(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boala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Dupuytren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).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0A1BC5-C4B6-4969-8A79-CBFA98B6A7B7}"/>
              </a:ext>
            </a:extLst>
          </p:cNvPr>
          <p:cNvSpPr txBox="1"/>
          <p:nvPr/>
        </p:nvSpPr>
        <p:spPr>
          <a:xfrm>
            <a:off x="839416" y="1997838"/>
            <a:ext cx="85689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Boli profesionale prin expunere la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vibraţii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tiologie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Patogenie generală.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Boli profesionale datorate 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trepidaţiilor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profesionale cu 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0-2 Hz (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Kinetozele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Boli profesionale datorate 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trepidaţiilor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profesionale cu 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2-20 Hz.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Boli profesionale datorate 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trepidaţiilor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profesionale cu 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20-200 Hz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Boli profesionale prin expunere la microclimat nefavorabil (cald).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Etiologie. Patogenie Tabloul clinic. Colapsul caloric. Crampele calorice.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Şocul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caloric. Tulburări cronice. Profilaxie.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39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>
            <a:extLst>
              <a:ext uri="{FF2B5EF4-FFF2-40B4-BE49-F238E27FC236}">
                <a16:creationId xmlns:a16="http://schemas.microsoft.com/office/drawing/2014/main" id="{2C153B47-55D5-4F01-B2F7-326B7FE4B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1124744"/>
            <a:ext cx="957738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1" i="1" dirty="0">
                <a:solidFill>
                  <a:schemeClr val="tx1"/>
                </a:solidFill>
                <a:latin typeface="+mn-lt"/>
              </a:rPr>
              <a:t>b. Sindromul vascular (sindromul </a:t>
            </a:r>
            <a:r>
              <a:rPr lang="ro-RO" altLang="en-US" b="1" i="1" dirty="0" err="1">
                <a:solidFill>
                  <a:schemeClr val="tx1"/>
                </a:solidFill>
                <a:latin typeface="+mn-lt"/>
              </a:rPr>
              <a:t>Raynaud</a:t>
            </a:r>
            <a:r>
              <a:rPr lang="ro-RO" altLang="en-US" b="1" i="1" dirty="0">
                <a:solidFill>
                  <a:schemeClr val="tx1"/>
                </a:solidFill>
                <a:latin typeface="+mn-lt"/>
              </a:rPr>
              <a:t> profesional)</a:t>
            </a:r>
            <a:endParaRPr lang="en-AU" altLang="en-US" b="1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consecinţă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a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acţiunii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directe asupra peretelui vascular</a:t>
            </a:r>
            <a:endParaRPr lang="en-US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Evoluează în trei faze: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ro-RO" altLang="en-US" b="1" dirty="0">
                <a:solidFill>
                  <a:schemeClr val="tx1"/>
                </a:solidFill>
                <a:latin typeface="+mn-lt"/>
              </a:rPr>
              <a:t>perioada de aură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marL="692150"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parestezii;</a:t>
            </a:r>
          </a:p>
          <a:p>
            <a:pPr marL="692150"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amorţeli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692150"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dureri;</a:t>
            </a:r>
          </a:p>
          <a:p>
            <a:pPr marL="692150"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criestezie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în degete;          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ro-RO" altLang="en-US" b="1" dirty="0">
                <a:solidFill>
                  <a:schemeClr val="tx1"/>
                </a:solidFill>
                <a:latin typeface="+mn-lt"/>
              </a:rPr>
              <a:t>perioada de stare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: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marL="747713"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paloare marcată (albirea);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marL="747713"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hipo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- sau anestezia în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aceleaşi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regiuni pentru toate tipurile de sensibilitate (tactilă, termică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dureroasă);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marL="747713"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scăderea temperaturii cutanate în teritoriul respectiv.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Durata: câteva minute - două ore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9218" name="Picture 2" descr="Image result for sindrom raynaud">
            <a:extLst>
              <a:ext uri="{FF2B5EF4-FFF2-40B4-BE49-F238E27FC236}">
                <a16:creationId xmlns:a16="http://schemas.microsoft.com/office/drawing/2014/main" id="{2F54522E-9241-486D-8AF2-51B1CB904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160" y="692696"/>
            <a:ext cx="4454111" cy="333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Content Placeholder 6">
            <a:extLst>
              <a:ext uri="{FF2B5EF4-FFF2-40B4-BE49-F238E27FC236}">
                <a16:creationId xmlns:a16="http://schemas.microsoft.com/office/drawing/2014/main" id="{587410A3-841D-4EE5-8B02-AD4A3586217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333" y="919780"/>
            <a:ext cx="3150527" cy="198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4" name="Rectangle 4">
            <a:extLst>
              <a:ext uri="{FF2B5EF4-FFF2-40B4-BE49-F238E27FC236}">
                <a16:creationId xmlns:a16="http://schemas.microsoft.com/office/drawing/2014/main" id="{C49EE343-BD41-467C-BD18-C2EB12188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462" y="2160589"/>
            <a:ext cx="5217539" cy="388077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indent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perioada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restabilire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</a:t>
            </a:r>
          </a:p>
          <a:p>
            <a:pPr indent="0"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endParaRPr lang="en-US" altLang="en-US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apar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dureri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în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teritoriul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afectat</a:t>
            </a:r>
            <a:endParaRPr lang="en-US" altLang="en-US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degetele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devin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cianotice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uşor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tumefiate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umede</a:t>
            </a:r>
            <a:endParaRPr lang="en-US" altLang="en-US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temperatura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locală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revine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la normal </a:t>
            </a:r>
          </a:p>
        </p:txBody>
      </p:sp>
      <p:pic>
        <p:nvPicPr>
          <p:cNvPr id="54275" name="Content Placeholder 7">
            <a:extLst>
              <a:ext uri="{FF2B5EF4-FFF2-40B4-BE49-F238E27FC236}">
                <a16:creationId xmlns:a16="http://schemas.microsoft.com/office/drawing/2014/main" id="{301C30FD-161C-4D6C-A2DA-F4714C008872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532488"/>
            <a:ext cx="3150527" cy="241540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>
            <a:extLst>
              <a:ext uri="{FF2B5EF4-FFF2-40B4-BE49-F238E27FC236}">
                <a16:creationId xmlns:a16="http://schemas.microsoft.com/office/drawing/2014/main" id="{A1253A53-7975-4A25-BC89-6B09CDDC8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1556792"/>
            <a:ext cx="9145016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08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indent="-466725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1" i="1" dirty="0">
                <a:solidFill>
                  <a:schemeClr val="tx1"/>
                </a:solidFill>
                <a:latin typeface="+mn-lt"/>
              </a:rPr>
              <a:t>c. Sindromul nervos periferic (neurologic)</a:t>
            </a:r>
            <a:endParaRPr lang="en-AU" altLang="en-US" sz="2000" b="1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produs de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trepidaţii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cu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frecvenţa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peste 100 Hz; 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Se manifestă prin: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	</a:t>
            </a:r>
            <a:endParaRPr lang="en-US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tulburări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sensitive</a:t>
            </a:r>
            <a:r>
              <a:rPr lang="en-GB" altLang="en-US" sz="2000" b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înţepături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furnicături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amorţeli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dureri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în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degete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mâini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hipoestezie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tactilă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dureroasă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în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teritoriul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nervilor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median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cubital.</a:t>
            </a: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tulburări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motorii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scăderea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forţei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musculare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tulburări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trofice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hipotrofia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musculaturii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eminenţei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tenare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hipotenare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lvl="2" algn="just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*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hipotrofia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interosoşilor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uneori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a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musculaturii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AU" altLang="en-US" sz="2000" b="0" dirty="0" err="1">
                <a:solidFill>
                  <a:schemeClr val="tx1"/>
                </a:solidFill>
                <a:latin typeface="+mn-lt"/>
              </a:rPr>
              <a:t>antebrahiale</a:t>
            </a:r>
            <a:r>
              <a:rPr lang="en-AU" altLang="en-US" sz="2000" b="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arteriografia">
            <a:extLst>
              <a:ext uri="{FF2B5EF4-FFF2-40B4-BE49-F238E27FC236}">
                <a16:creationId xmlns:a16="http://schemas.microsoft.com/office/drawing/2014/main" id="{0EC34D80-4AE3-42A1-9459-07E6810C61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52"/>
          <a:stretch/>
        </p:blipFill>
        <p:spPr bwMode="auto">
          <a:xfrm>
            <a:off x="1" y="10"/>
            <a:ext cx="2204759" cy="3433854"/>
          </a:xfrm>
          <a:custGeom>
            <a:avLst/>
            <a:gdLst/>
            <a:ahLst/>
            <a:cxnLst/>
            <a:rect l="l" t="t" r="r" b="b"/>
            <a:pathLst>
              <a:path w="2204759" h="3433864">
                <a:moveTo>
                  <a:pt x="0" y="0"/>
                </a:moveTo>
                <a:lnTo>
                  <a:pt x="1674254" y="0"/>
                </a:lnTo>
                <a:lnTo>
                  <a:pt x="2204759" y="3433864"/>
                </a:lnTo>
                <a:lnTo>
                  <a:pt x="0" y="343386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Radiografie Mana">
            <a:extLst>
              <a:ext uri="{FF2B5EF4-FFF2-40B4-BE49-F238E27FC236}">
                <a16:creationId xmlns:a16="http://schemas.microsoft.com/office/drawing/2014/main" id="{0D1BC131-FB2F-4D61-97F3-9D9F9F7454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9" r="2" b="1927"/>
          <a:stretch/>
        </p:blipFill>
        <p:spPr bwMode="auto">
          <a:xfrm>
            <a:off x="20" y="3433864"/>
            <a:ext cx="2734036" cy="3433865"/>
          </a:xfrm>
          <a:custGeom>
            <a:avLst/>
            <a:gdLst/>
            <a:ahLst/>
            <a:cxnLst/>
            <a:rect l="l" t="t" r="r" b="b"/>
            <a:pathLst>
              <a:path w="2734056" h="3433865">
                <a:moveTo>
                  <a:pt x="0" y="0"/>
                </a:moveTo>
                <a:lnTo>
                  <a:pt x="2204758" y="0"/>
                </a:lnTo>
                <a:lnTo>
                  <a:pt x="2734056" y="3426053"/>
                </a:lnTo>
                <a:lnTo>
                  <a:pt x="2734056" y="3433865"/>
                </a:lnTo>
                <a:lnTo>
                  <a:pt x="461457" y="3433865"/>
                </a:lnTo>
                <a:lnTo>
                  <a:pt x="0" y="70611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A359A3C-AD92-4418-967C-5E9C9665D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433864"/>
            <a:ext cx="22267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Isosceles Triangle 8">
            <a:extLst>
              <a:ext uri="{FF2B5EF4-FFF2-40B4-BE49-F238E27FC236}">
                <a16:creationId xmlns:a16="http://schemas.microsoft.com/office/drawing/2014/main" id="{BE1977C2-6905-43F6-9CCE-AA8D00328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322" name="Rectangle 4">
            <a:extLst>
              <a:ext uri="{FF2B5EF4-FFF2-40B4-BE49-F238E27FC236}">
                <a16:creationId xmlns:a16="http://schemas.microsoft.com/office/drawing/2014/main" id="{CF44591A-682D-48C8-AD0C-959FF3E95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562" y="1340773"/>
            <a:ext cx="7566918" cy="47005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indent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r>
              <a:rPr lang="en-US" alt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Diagnosticul</a:t>
            </a:r>
            <a:r>
              <a:rPr lang="en-US" alt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pozitiv</a:t>
            </a:r>
            <a:endParaRPr lang="en-US" altLang="en-US" sz="24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a. </a:t>
            </a:r>
            <a:r>
              <a:rPr lang="en-US" altLang="en-US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Expunerea</a:t>
            </a: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profesională</a:t>
            </a: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la </a:t>
            </a:r>
            <a:r>
              <a:rPr lang="en-US" altLang="en-US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trepidaţii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pusă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în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evidenţă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prin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anamneza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profesională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 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obiectivizarea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anamnezei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profesionale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	</a:t>
            </a:r>
          </a:p>
          <a:p>
            <a:pPr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	</a:t>
            </a:r>
          </a:p>
          <a:p>
            <a:pPr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b. </a:t>
            </a:r>
            <a:r>
              <a:rPr lang="en-US" altLang="en-US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Examenul</a:t>
            </a: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clinic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 3" charset="2"/>
              <a:buChar char=""/>
            </a:pPr>
            <a:endParaRPr lang="en-US" altLang="en-US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indent="0">
              <a:lnSpc>
                <a:spcPct val="90000"/>
              </a:lnSpc>
              <a:buClr>
                <a:schemeClr val="accent1">
                  <a:lumMod val="75000"/>
                </a:schemeClr>
              </a:buClr>
              <a:buNone/>
            </a:pP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b. </a:t>
            </a:r>
            <a:r>
              <a:rPr lang="en-US" altLang="en-US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Explorari</a:t>
            </a:r>
            <a:r>
              <a:rPr lang="en-US" alt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paraclinice</a:t>
            </a:r>
            <a:endParaRPr lang="en-US" altLang="en-US" b="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pentru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sindromul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aparatului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locomotor: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radiografii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pentru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sindromul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vascular (Raynaud):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arteriografia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fotopletismografia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biopsii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pulpă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digitală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testul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provocare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la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rece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cu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calcularea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indicelui</a:t>
            </a:r>
            <a:r>
              <a:rPr lang="en-US" altLang="en-US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de </a:t>
            </a:r>
            <a:r>
              <a:rPr lang="en-US" altLang="en-US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recuperare</a:t>
            </a:r>
            <a:endParaRPr lang="en-US" altLang="en-US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>
            <a:extLst>
              <a:ext uri="{FF2B5EF4-FFF2-40B4-BE49-F238E27FC236}">
                <a16:creationId xmlns:a16="http://schemas.microsoft.com/office/drawing/2014/main" id="{B002688D-DC28-429F-99EC-33CE1CC12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409" y="1228397"/>
            <a:ext cx="871296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893763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dirty="0">
                <a:solidFill>
                  <a:schemeClr val="tx1"/>
                </a:solidFill>
                <a:latin typeface="+mn-lt"/>
              </a:rPr>
              <a:t>Tratamentul</a:t>
            </a:r>
            <a:endParaRPr lang="en-GB" altLang="en-US" sz="20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sz="2000" b="0" i="1" dirty="0">
                <a:solidFill>
                  <a:schemeClr val="tx1"/>
                </a:solidFill>
                <a:latin typeface="+mn-lt"/>
              </a:rPr>
              <a:t>a. Tratamentul etiologic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.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altLang="en-US" sz="2000" b="0" i="1" dirty="0">
                <a:solidFill>
                  <a:schemeClr val="tx1"/>
                </a:solidFill>
                <a:latin typeface="+mn-lt"/>
              </a:rPr>
              <a:t>b</a:t>
            </a:r>
            <a:r>
              <a:rPr lang="en-GB" altLang="en-US" sz="2000" b="0" dirty="0">
                <a:solidFill>
                  <a:schemeClr val="tx1"/>
                </a:solidFill>
                <a:latin typeface="+mn-lt"/>
              </a:rPr>
              <a:t>. 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sz="2000" b="0" i="1" dirty="0">
                <a:solidFill>
                  <a:schemeClr val="tx1"/>
                </a:solidFill>
                <a:latin typeface="+mn-lt"/>
              </a:rPr>
              <a:t>Tratamentul patogenic 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spasmolitice: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xantinol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nicotinat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simpaticolitice: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compuşi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imidazolici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-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Tolazolin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balneofizioterapie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: băi </a:t>
            </a: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călduţe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, masaje, diatermie</a:t>
            </a:r>
            <a:endParaRPr lang="en-AU" altLang="en-US" sz="200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sedative</a:t>
            </a:r>
            <a:endParaRPr lang="en-US" altLang="en-US" sz="2000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- vasodilatatoare  (papaverină, nitroglicerină) sau tranchilizante.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 err="1">
                <a:solidFill>
                  <a:schemeClr val="tx1"/>
                </a:solidFill>
                <a:latin typeface="+mn-lt"/>
              </a:rPr>
              <a:t>Propranololul</a:t>
            </a: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 trebuie evitat.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endParaRPr lang="ro-RO" altLang="en-US" sz="2000" b="0" dirty="0">
              <a:solidFill>
                <a:schemeClr val="tx1"/>
              </a:solidFill>
              <a:latin typeface="+mn-lt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În timpul crizelor: 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imersia mâinilor în apă caldă;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ingerare de băuturi calde (ceaiuri); 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000" b="0" dirty="0">
                <a:solidFill>
                  <a:schemeClr val="tx1"/>
                </a:solidFill>
                <a:latin typeface="+mn-lt"/>
              </a:rPr>
              <a:t>* repaus într-o cameră încălzită.</a:t>
            </a:r>
            <a:endParaRPr lang="en-AU" altLang="en-US" sz="2000" b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>
            <a:extLst>
              <a:ext uri="{FF2B5EF4-FFF2-40B4-BE49-F238E27FC236}">
                <a16:creationId xmlns:a16="http://schemas.microsoft.com/office/drawing/2014/main" id="{019B7F96-4419-4159-A39E-65463D94D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836712"/>
            <a:ext cx="9361487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i="1" dirty="0">
                <a:solidFill>
                  <a:schemeClr val="tx1"/>
                </a:solidFill>
                <a:latin typeface="+mn-lt"/>
              </a:rPr>
              <a:t>Profilaxia </a:t>
            </a:r>
            <a:endParaRPr lang="en-AU" altLang="en-US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i="1" dirty="0">
                <a:solidFill>
                  <a:schemeClr val="tx1"/>
                </a:solidFill>
                <a:latin typeface="+mn-lt"/>
              </a:rPr>
              <a:t>Măsuri </a:t>
            </a:r>
            <a:r>
              <a:rPr lang="ro-RO" altLang="en-US" b="0" i="1" dirty="0" err="1">
                <a:solidFill>
                  <a:schemeClr val="tx1"/>
                </a:solidFill>
                <a:latin typeface="+mn-lt"/>
              </a:rPr>
              <a:t>tehnico</a:t>
            </a:r>
            <a:r>
              <a:rPr lang="ro-RO" altLang="en-US" b="0" i="1" dirty="0">
                <a:solidFill>
                  <a:schemeClr val="tx1"/>
                </a:solidFill>
                <a:latin typeface="+mn-lt"/>
              </a:rPr>
              <a:t>-organizatorice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ameliorarea conceptuală a utilajelor care produc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trepidaţii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, încă din faza de proiect pentru reducerea amplitudinii,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acceleraţiei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vitezei sub limita maximă admisă;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automatizarea (robotizarea) proceselor tehnologice;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folosirea unor amortizoare speciale la uneltele pneumatice;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fabricarea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utilizarea unor utilaje pneumatice mai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uşoare</a:t>
            </a:r>
            <a:endParaRPr lang="en-GB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înzestrarea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utilizarea echipamentului individual de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protecţie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mănuşi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vibro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-izolante din piele</a:t>
            </a:r>
            <a:endParaRPr lang="en-US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i="1" dirty="0">
                <a:solidFill>
                  <a:schemeClr val="tx1"/>
                </a:solidFill>
                <a:latin typeface="+mn-lt"/>
              </a:rPr>
              <a:t>Măsuri medicale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i="1" dirty="0">
                <a:solidFill>
                  <a:schemeClr val="tx1"/>
                </a:solidFill>
                <a:latin typeface="+mn-lt"/>
              </a:rPr>
              <a:t>- </a:t>
            </a:r>
            <a:r>
              <a:rPr lang="ro-RO" altLang="en-US" b="0" i="1" dirty="0" err="1">
                <a:solidFill>
                  <a:schemeClr val="tx1"/>
                </a:solidFill>
                <a:latin typeface="+mn-lt"/>
              </a:rPr>
              <a:t>recunoaşterea</a:t>
            </a:r>
            <a:r>
              <a:rPr lang="ro-RO" altLang="en-US" b="0" i="1" dirty="0">
                <a:solidFill>
                  <a:schemeClr val="tx1"/>
                </a:solidFill>
                <a:latin typeface="+mn-lt"/>
              </a:rPr>
              <a:t> riscului profesional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;                   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i="1" dirty="0">
                <a:solidFill>
                  <a:schemeClr val="tx1"/>
                </a:solidFill>
                <a:latin typeface="+mn-lt"/>
              </a:rPr>
              <a:t>- examenul medical la încadrarea în muncă;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               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	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Contraindicaţii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medicale:            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arterită,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aterioscleroză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obliterantă;           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artrită sau artroza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articulaţiilor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expuse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acţiunii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trepidaţiilor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;       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boala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Raynaud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sau sindromul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Raynaud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de altă etiologie;            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b="0" dirty="0">
                <a:solidFill>
                  <a:schemeClr val="tx1"/>
                </a:solidFill>
                <a:latin typeface="+mn-lt"/>
              </a:rPr>
              <a:t>* miozite,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tendosinovite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ale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muşchilor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şi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tendoanelor supuse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acţiunii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o-RO" altLang="en-US" b="0" dirty="0" err="1">
                <a:solidFill>
                  <a:schemeClr val="tx1"/>
                </a:solidFill>
                <a:latin typeface="+mn-lt"/>
              </a:rPr>
              <a:t>trepidaţiilor</a:t>
            </a:r>
            <a:r>
              <a:rPr lang="ro-RO" altLang="en-US" b="0" dirty="0">
                <a:solidFill>
                  <a:schemeClr val="tx1"/>
                </a:solidFill>
                <a:latin typeface="+mn-lt"/>
              </a:rPr>
              <a:t>;</a:t>
            </a:r>
            <a:endParaRPr lang="en-AU" altLang="en-US" b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>
            <a:extLst>
              <a:ext uri="{FF2B5EF4-FFF2-40B4-BE49-F238E27FC236}">
                <a16:creationId xmlns:a16="http://schemas.microsoft.com/office/drawing/2014/main" id="{E0D73331-FE2C-42FE-B003-4AD2F39C2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628775"/>
            <a:ext cx="91440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630238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390525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lvl="3"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i="1" dirty="0">
                <a:solidFill>
                  <a:schemeClr val="tx1"/>
                </a:solidFill>
                <a:latin typeface="Times New Roman" panose="02020603050405020304" pitchFamily="18" charset="0"/>
              </a:rPr>
              <a:t>- controlul medical periodic:</a:t>
            </a: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en-AU" altLang="en-US" sz="2400" b="0" dirty="0">
              <a:solidFill>
                <a:schemeClr val="tx1"/>
              </a:solidFill>
              <a:latin typeface="_TimesNewRoman" charset="0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- examen clinic general, anual;                  </a:t>
            </a:r>
            <a:endParaRPr lang="en-AU" altLang="en-US" sz="2400" b="0" dirty="0">
              <a:solidFill>
                <a:schemeClr val="tx1"/>
              </a:solidFill>
              <a:latin typeface="_TimesNewRoman" charset="0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i="1" dirty="0">
                <a:solidFill>
                  <a:schemeClr val="tx1"/>
                </a:solidFill>
                <a:latin typeface="Times New Roman" panose="02020603050405020304" pitchFamily="18" charset="0"/>
              </a:rPr>
              <a:t>- </a:t>
            </a:r>
            <a:r>
              <a:rPr lang="ro-RO" altLang="en-US" sz="2400" b="0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educaţia</a:t>
            </a:r>
            <a:r>
              <a:rPr lang="ro-RO" altLang="en-US" sz="2400" b="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pentru sănătate:</a:t>
            </a: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en-AU" altLang="en-US" sz="2400" b="0" dirty="0">
              <a:solidFill>
                <a:schemeClr val="tx1"/>
              </a:solidFill>
              <a:latin typeface="_TimesNewRoman" charset="0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* purtarea echipamentului individual de </a:t>
            </a:r>
            <a:r>
              <a:rPr lang="ro-RO" altLang="en-US" sz="24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protecţie</a:t>
            </a: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;</a:t>
            </a:r>
            <a:endParaRPr lang="en-AU" altLang="en-US" sz="2400" b="0" dirty="0">
              <a:solidFill>
                <a:schemeClr val="tx1"/>
              </a:solidFill>
              <a:latin typeface="_TimesNewRoman" charset="0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* masaje cu apă </a:t>
            </a:r>
            <a:r>
              <a:rPr lang="ro-RO" altLang="en-US" sz="24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călduţă</a:t>
            </a: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la </a:t>
            </a:r>
            <a:r>
              <a:rPr lang="ro-RO" altLang="en-US" sz="24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sfârşitul</a:t>
            </a: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 schimbului sau seara; </a:t>
            </a:r>
            <a:endParaRPr lang="en-AU" altLang="en-US" sz="2400" b="0" dirty="0">
              <a:solidFill>
                <a:schemeClr val="tx1"/>
              </a:solidFill>
              <a:latin typeface="_TimesNewRoman" charset="0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* purtarea de îmbrăcăminte călduroasă (iarna); 	</a:t>
            </a:r>
            <a:endParaRPr lang="en-AU" altLang="en-US" sz="2400" b="0" dirty="0">
              <a:solidFill>
                <a:schemeClr val="tx1"/>
              </a:solidFill>
              <a:latin typeface="_TimesNewRoman" charset="0"/>
            </a:endParaRPr>
          </a:p>
          <a:p>
            <a:pPr lvl="3" algn="just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* suprimarea fumatului.</a:t>
            </a:r>
            <a:endParaRPr lang="en-AU" altLang="en-US" sz="2400" b="0" dirty="0">
              <a:solidFill>
                <a:schemeClr val="tx1"/>
              </a:solidFill>
              <a:latin typeface="_TimesNewRoman" charset="0"/>
            </a:endParaRPr>
          </a:p>
          <a:p>
            <a:pPr lvl="3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2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endParaRPr lang="en-AU" altLang="en-US" sz="24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erforming Work in a Hot Environment">
            <a:extLst>
              <a:ext uri="{FF2B5EF4-FFF2-40B4-BE49-F238E27FC236}">
                <a16:creationId xmlns:a16="http://schemas.microsoft.com/office/drawing/2014/main" id="{8427066D-7E69-4B17-871F-9DECF6C49F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6"/>
          <a:stretch/>
        </p:blipFill>
        <p:spPr bwMode="auto"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E2734E1-7DE3-4037-8870-0B23CBA72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5" y="1532616"/>
            <a:ext cx="4763557" cy="333451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o-RO" sz="3600" b="1" dirty="0"/>
              <a:t>BOLI PROFESIONALE PRIN EXPUNERE</a:t>
            </a:r>
            <a:br>
              <a:rPr lang="en-AU" sz="3600" dirty="0">
                <a:latin typeface="_TimesNewRoman" charset="0"/>
              </a:rPr>
            </a:br>
            <a:r>
              <a:rPr lang="ro-RO" sz="3600" b="1" dirty="0"/>
              <a:t>LA MICROCLIMAT CALD</a:t>
            </a:r>
            <a:endParaRPr lang="en-US" sz="3600" dirty="0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654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479376" y="228600"/>
            <a:ext cx="1018862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/>
            <a:r>
              <a:rPr lang="ro-RO" dirty="0"/>
              <a:t> 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b="1" dirty="0"/>
              <a:t>	</a:t>
            </a:r>
            <a:r>
              <a:rPr lang="ro-RO" b="1" i="1" dirty="0"/>
              <a:t>Etiologie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A.</a:t>
            </a:r>
            <a:r>
              <a:rPr lang="ro-RO" i="1" dirty="0"/>
              <a:t> Factorul etiologic principal. Microclimatul industrial</a:t>
            </a:r>
            <a:r>
              <a:rPr lang="ro-RO" dirty="0"/>
              <a:t> este o noţiune complexă, care înglobează totalitatea factorilor fizici din încăperile şi zonele de lucru, care îşi exercită influenţa asupra organismului şi în primul rând asupra funcţiei de termoreglare.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</a:t>
            </a:r>
            <a:endParaRPr lang="en-US" dirty="0"/>
          </a:p>
          <a:p>
            <a:pPr algn="just"/>
            <a:r>
              <a:rPr lang="en-US" dirty="0"/>
              <a:t>	</a:t>
            </a:r>
            <a:r>
              <a:rPr lang="ro-RO" dirty="0"/>
              <a:t>Ambianţa termică la locul de muncă: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influenţează sănătatea şi capacitatea de muncă;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caracterizată prin ansamblul parametrilor climatici: 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temperatură;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umiditate;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mobilitatea aerului;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radiaţia calorică.</a:t>
            </a:r>
            <a:endParaRPr lang="en-AU" dirty="0">
              <a:latin typeface="_TimesNewRoman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911424" y="620688"/>
            <a:ext cx="8763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/>
            <a:r>
              <a:rPr lang="ro-RO" i="1" dirty="0"/>
              <a:t>B. Factori  etiologici favorizanţi</a:t>
            </a:r>
            <a:r>
              <a:rPr lang="ro-RO" dirty="0"/>
              <a:t>: 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afecţiuni cardiovasculare;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alcoolismul;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vârsta;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durata muncii;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nivelul cheltuielii energetice;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difuziunea atenţiei;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constrângerea temporală impusă de condiţia de lucru etc.</a:t>
            </a:r>
            <a:endParaRPr lang="en-GB" dirty="0"/>
          </a:p>
          <a:p>
            <a:pPr lvl="2" algn="just"/>
            <a:endParaRPr lang="en-AU" dirty="0">
              <a:latin typeface="_TimesNewRoman" charset="0"/>
            </a:endParaRPr>
          </a:p>
          <a:p>
            <a:pPr lvl="2" indent="-466725" algn="just"/>
            <a:r>
              <a:rPr lang="ro-RO" i="1" dirty="0"/>
              <a:t>C. Timp  de expunere</a:t>
            </a:r>
            <a:r>
              <a:rPr lang="ro-RO" dirty="0"/>
              <a:t>  probabil  până  la  apariţia  bolilor: </a:t>
            </a:r>
            <a:endParaRPr lang="en-AU" dirty="0">
              <a:latin typeface="_TimesNewRoman" charset="0"/>
            </a:endParaRPr>
          </a:p>
          <a:p>
            <a:pPr algn="just"/>
            <a:r>
              <a:rPr lang="en-US" dirty="0"/>
              <a:t>	</a:t>
            </a:r>
            <a:r>
              <a:rPr lang="ro-RO" dirty="0"/>
              <a:t>- în funcţie de intensitate microclimatului cald şi prezenţa factorilor favorizanţi.                    </a:t>
            </a:r>
            <a:endParaRPr lang="en-AU" dirty="0">
              <a:latin typeface="_TimesNewRoman" charset="0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3086AA-C96A-4C7A-BF19-67805F65F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227" y="1829540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ro-RO" sz="6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Boli profesionale prin expunere la </a:t>
            </a:r>
            <a:r>
              <a:rPr lang="ro-RO" sz="60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</a:t>
            </a:r>
            <a:r>
              <a:rPr lang="ro-RO" sz="6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o-RO" sz="6000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vibraţii</a:t>
            </a:r>
            <a:r>
              <a:rPr lang="ro-RO" sz="6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61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Image result for oţelării">
            <a:extLst>
              <a:ext uri="{FF2B5EF4-FFF2-40B4-BE49-F238E27FC236}">
                <a16:creationId xmlns:a16="http://schemas.microsoft.com/office/drawing/2014/main" id="{C7FD0CF0-B68F-49D3-A13B-DD3F51DEF6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00" r="1" b="8522"/>
          <a:stretch/>
        </p:blipFill>
        <p:spPr bwMode="auto">
          <a:xfrm>
            <a:off x="509136" y="10"/>
            <a:ext cx="3517876" cy="2282808"/>
          </a:xfrm>
          <a:custGeom>
            <a:avLst/>
            <a:gdLst/>
            <a:ahLst/>
            <a:cxnLst/>
            <a:rect l="l" t="t" r="r" b="b"/>
            <a:pathLst>
              <a:path w="3517876" h="2282818">
                <a:moveTo>
                  <a:pt x="339471" y="0"/>
                </a:moveTo>
                <a:lnTo>
                  <a:pt x="3517876" y="0"/>
                </a:lnTo>
                <a:lnTo>
                  <a:pt x="3471247" y="312174"/>
                </a:lnTo>
                <a:lnTo>
                  <a:pt x="3471133" y="312174"/>
                </a:lnTo>
                <a:lnTo>
                  <a:pt x="3176778" y="2282818"/>
                </a:lnTo>
                <a:lnTo>
                  <a:pt x="0" y="22828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Image result for forja">
            <a:extLst>
              <a:ext uri="{FF2B5EF4-FFF2-40B4-BE49-F238E27FC236}">
                <a16:creationId xmlns:a16="http://schemas.microsoft.com/office/drawing/2014/main" id="{36B0892B-0FED-4C89-98A6-D3509DC6CA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7" r="2354"/>
          <a:stretch/>
        </p:blipFill>
        <p:spPr bwMode="auto">
          <a:xfrm>
            <a:off x="169666" y="2289183"/>
            <a:ext cx="3514822" cy="2273270"/>
          </a:xfrm>
          <a:custGeom>
            <a:avLst/>
            <a:gdLst/>
            <a:ahLst/>
            <a:cxnLst/>
            <a:rect l="l" t="t" r="r" b="b"/>
            <a:pathLst>
              <a:path w="3514822" h="2273270">
                <a:moveTo>
                  <a:pt x="338051" y="0"/>
                </a:moveTo>
                <a:lnTo>
                  <a:pt x="3514822" y="0"/>
                </a:lnTo>
                <a:lnTo>
                  <a:pt x="3175264" y="2273270"/>
                </a:lnTo>
                <a:lnTo>
                  <a:pt x="0" y="227327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4" name="Picture 2" descr="Image result for turnatorie">
            <a:extLst>
              <a:ext uri="{FF2B5EF4-FFF2-40B4-BE49-F238E27FC236}">
                <a16:creationId xmlns:a16="http://schemas.microsoft.com/office/drawing/2014/main" id="{A62858B3-1B7D-4701-97FD-B5EC3B4617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r="-1" b="-1"/>
          <a:stretch/>
        </p:blipFill>
        <p:spPr bwMode="auto">
          <a:xfrm>
            <a:off x="-10633" y="4565636"/>
            <a:ext cx="3355563" cy="2292364"/>
          </a:xfrm>
          <a:custGeom>
            <a:avLst/>
            <a:gdLst/>
            <a:ahLst/>
            <a:cxnLst/>
            <a:rect l="l" t="t" r="r" b="b"/>
            <a:pathLst>
              <a:path w="3355563" h="2292364">
                <a:moveTo>
                  <a:pt x="180299" y="0"/>
                </a:moveTo>
                <a:lnTo>
                  <a:pt x="3355563" y="0"/>
                </a:lnTo>
                <a:lnTo>
                  <a:pt x="3013153" y="2292364"/>
                </a:lnTo>
                <a:lnTo>
                  <a:pt x="0" y="2292364"/>
                </a:lnTo>
                <a:lnTo>
                  <a:pt x="0" y="12124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Isosceles Triangle 30">
            <a:extLst>
              <a:ext uri="{FF2B5EF4-FFF2-40B4-BE49-F238E27FC236}">
                <a16:creationId xmlns:a16="http://schemas.microsoft.com/office/drawing/2014/main" id="{6F6C2649-D6CE-4FD1-86BD-CBF571D20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63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7DB4797A-3CF4-4534-B745-4A3CDF38A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232" y="2282818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C41497E1-563A-4854-8B64-A52AEB0BE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2696" y="4565636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Isosceles Triangle 30">
            <a:extLst>
              <a:ext uri="{FF2B5EF4-FFF2-40B4-BE49-F238E27FC236}">
                <a16:creationId xmlns:a16="http://schemas.microsoft.com/office/drawing/2014/main" id="{901FBDCB-B9EC-42C8-A4A6-709708406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94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202517" y="1124744"/>
            <a:ext cx="5609183" cy="5132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</a:pP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	D. </a:t>
            </a:r>
            <a:r>
              <a:rPr lang="en-US" sz="1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Locuri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de </a:t>
            </a:r>
            <a:r>
              <a:rPr lang="en-US" sz="1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muncă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, </a:t>
            </a:r>
            <a:r>
              <a:rPr lang="en-US" sz="1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operaţii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tehnologice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şi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profesiuni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expuse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lvl="2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industria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siderurgică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şi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constructoare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maşini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: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laminoare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;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furnale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înalte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;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oţelării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;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turnătorii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;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forje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;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tratament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termic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,;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cocserii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;</a:t>
            </a:r>
          </a:p>
          <a:p>
            <a:pPr marL="1200150" lvl="2" indent="-285750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staţii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prăjire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a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minereurilor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etc.;              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551384" y="548680"/>
            <a:ext cx="914501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b="1" i="1" dirty="0"/>
              <a:t> Patogenie</a:t>
            </a:r>
            <a:endParaRPr lang="en-GB" b="1" i="1" dirty="0"/>
          </a:p>
          <a:p>
            <a:pPr algn="just" eaLnBrk="1" hangingPunct="1"/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organismul uman are posibilităţi destul de largi de a-şi  menţine homeostazia termică prin procese de termoproducţie şi termoliză;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Echilibrul termic al organismului rezultă din: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A. Producţia de  căldură prin: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metabolism;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muncă fizică; </a:t>
            </a:r>
            <a:endParaRPr lang="en-AU" dirty="0">
              <a:latin typeface="_TimesNewRoman" charset="0"/>
            </a:endParaRPr>
          </a:p>
          <a:p>
            <a:pPr lvl="2" algn="just"/>
            <a:endParaRPr lang="en-US" dirty="0"/>
          </a:p>
          <a:p>
            <a:pPr lvl="2" algn="just"/>
            <a:r>
              <a:rPr lang="ro-RO" dirty="0"/>
              <a:t>B.Pierderea de căldură prin: 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convecţie;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conductibilitate;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radiaţie;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evaporarea transpiraţiei; </a:t>
            </a:r>
            <a:endParaRPr lang="en-AU" dirty="0">
              <a:latin typeface="_TimesNewRoman" charset="0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35360" y="476672"/>
            <a:ext cx="914400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lvl="2" algn="just" eaLnBrk="1" hangingPunct="1"/>
            <a:r>
              <a:rPr lang="ro-RO" b="1" i="1" dirty="0"/>
              <a:t>Tabloul clinic</a:t>
            </a:r>
            <a:r>
              <a:rPr lang="ro-RO" b="1" dirty="0"/>
              <a:t>    </a:t>
            </a:r>
            <a:endParaRPr lang="en-GB" b="1" dirty="0"/>
          </a:p>
          <a:p>
            <a:pPr lvl="2" algn="just" eaLnBrk="1" hangingPunct="1"/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În funcţie de mecanismele patogenice sunt:     </a:t>
            </a:r>
            <a:endParaRPr lang="en-GB" dirty="0"/>
          </a:p>
          <a:p>
            <a:pPr lvl="2" algn="just"/>
            <a:r>
              <a:rPr lang="ro-RO" dirty="0"/>
              <a:t>a. </a:t>
            </a:r>
            <a:r>
              <a:rPr lang="ro-RO" b="1" i="1" dirty="0"/>
              <a:t>tulburări rezultate prin suprasolicitarea mecanismelor termice</a:t>
            </a:r>
            <a:r>
              <a:rPr lang="ro-RO" dirty="0"/>
              <a:t>:            </a:t>
            </a:r>
            <a:endParaRPr lang="en-GB" dirty="0"/>
          </a:p>
          <a:p>
            <a:pPr lvl="2" algn="just"/>
            <a:r>
              <a:rPr lang="ro-RO" dirty="0"/>
              <a:t>- instabilitate circulatorie: sincopa (colaps de căldură)</a:t>
            </a:r>
            <a:endParaRPr lang="en-GB" dirty="0"/>
          </a:p>
          <a:p>
            <a:pPr lvl="2" algn="just"/>
            <a:r>
              <a:rPr lang="ro-RO" dirty="0"/>
              <a:t>- tulburări ale echilibrului apei şi electroliţilor: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edemul de căldură;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spolierea de apă;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spolierea de sare;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crampele de căldură</a:t>
            </a:r>
            <a:endParaRPr lang="en-GB" dirty="0"/>
          </a:p>
          <a:p>
            <a:pPr lvl="2" algn="just"/>
            <a:r>
              <a:rPr lang="ro-RO" dirty="0"/>
              <a:t>- modificări cutanate: anhidroza.               </a:t>
            </a:r>
            <a:endParaRPr lang="en-AU" dirty="0">
              <a:latin typeface="_TimesNewRoman" charset="0"/>
            </a:endParaRPr>
          </a:p>
          <a:p>
            <a:pPr lvl="2" algn="just" eaLnBrk="1" hangingPunct="1"/>
            <a:r>
              <a:rPr lang="ro-RO" dirty="0"/>
              <a:t>b. </a:t>
            </a:r>
            <a:r>
              <a:rPr lang="ro-RO" b="1" i="1" dirty="0"/>
              <a:t>tulburări rezultate prin cedarea mecanismelor termoreglării</a:t>
            </a:r>
            <a:r>
              <a:rPr lang="ro-RO" dirty="0"/>
              <a:t>: 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en-GB" dirty="0"/>
              <a:t>	</a:t>
            </a:r>
            <a:r>
              <a:rPr lang="ro-RO" dirty="0"/>
              <a:t>- şocul de căldură</a:t>
            </a:r>
            <a:endParaRPr lang="en-GB" dirty="0"/>
          </a:p>
          <a:p>
            <a:pPr marL="1943100" lvl="3" indent="-342900" algn="just">
              <a:buFontTx/>
              <a:buChar char="-"/>
            </a:pPr>
            <a:r>
              <a:rPr lang="ro-RO" dirty="0"/>
              <a:t>hiperpirexia</a:t>
            </a:r>
            <a:endParaRPr lang="en-GB" dirty="0"/>
          </a:p>
          <a:p>
            <a:pPr lvl="2" algn="just"/>
            <a:r>
              <a:rPr lang="ro-RO" dirty="0"/>
              <a:t>c. </a:t>
            </a:r>
            <a:r>
              <a:rPr lang="ro-RO" b="1" i="1" dirty="0"/>
              <a:t>oboseala cronică în climat cald</a:t>
            </a:r>
            <a:r>
              <a:rPr lang="ro-RO" dirty="0"/>
              <a:t>.                    </a:t>
            </a:r>
            <a:endParaRPr lang="en-AU" dirty="0">
              <a:latin typeface="_TimesNewRoman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983432" y="764704"/>
            <a:ext cx="91440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357188" lvl="2" algn="just" eaLnBrk="1" hangingPunct="1"/>
            <a:r>
              <a:rPr lang="ro-RO" b="1" i="1" dirty="0"/>
              <a:t>1. Colapsul caloric (Sincopa de căldură)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i="1" dirty="0"/>
              <a:t>	</a:t>
            </a:r>
          </a:p>
          <a:p>
            <a:pPr marL="357188" lvl="2" algn="just"/>
            <a:r>
              <a:rPr lang="ro-RO" i="1" dirty="0"/>
              <a:t>Etiologie              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factorul etiologic principal: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en-GB" dirty="0"/>
              <a:t>	</a:t>
            </a:r>
            <a:r>
              <a:rPr lang="ro-RO" dirty="0"/>
              <a:t>* expunerile îndelungate la condiţii de microclimat cald;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factorii etiologici secundari: 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lipsa sau pierderea aclimatizării;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alcoolismul cronic;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ortostatismul prelungit;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schimbarea bruscă de poziţie (din clinostatism în ortostatism );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efort fizic mare;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creşterea bruscă a temperaturii şi umidităţii aerului.                             </a:t>
            </a:r>
            <a:endParaRPr lang="en-AU" dirty="0">
              <a:latin typeface="_TimesNewRoman" charset="0"/>
            </a:endParaRPr>
          </a:p>
          <a:p>
            <a:pPr marL="357188" lvl="2"/>
            <a:endParaRPr lang="en-A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983432" y="908720"/>
            <a:ext cx="8610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GB" i="1" dirty="0" err="1"/>
              <a:t>Patogenie</a:t>
            </a:r>
            <a:endParaRPr lang="en-GB" i="1" dirty="0"/>
          </a:p>
          <a:p>
            <a:pPr algn="just" eaLnBrk="1" hangingPunct="1"/>
            <a:r>
              <a:rPr lang="ro-RO" dirty="0"/>
              <a:t>- se produce vasodilataţie periferică masivă şi vasoconstricţie splahnică ca reacţii în cadrul procesului de reglare a temperaturii corpului;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se produc stază venoasă;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hipotensiune;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anoxie cerebrală.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o formă de colaps circulator care rezultă din insuficienţa sistemului circulator de a compensa vasodilataţia periferică şi deshidratarea;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este determinat atât de dezechilibru hidrosalin, cât şi de afectarea centrului termic.                              </a:t>
            </a:r>
            <a:endParaRPr lang="en-AU" dirty="0">
              <a:latin typeface="_TimesNewRoman" charset="0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983432" y="980728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357188" lvl="2" algn="just" eaLnBrk="1" hangingPunct="1"/>
            <a:r>
              <a:rPr lang="ro-RO" i="1" dirty="0"/>
              <a:t> Simptomatologie                     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Formele clinice sunt variate: uşoare, medii şi severe.                   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formele clinice uşoare: 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senzaţie de oboseală;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cefalee;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ameţelii (mai ales la schimbări de poziţie);                            </a:t>
            </a:r>
            <a:endParaRPr lang="en-AU" dirty="0">
              <a:latin typeface="_TimesNewRoman" charset="0"/>
            </a:endParaRPr>
          </a:p>
          <a:p>
            <a:pPr marL="357188" lvl="2" algn="just"/>
            <a:endParaRPr lang="ro-RO" dirty="0"/>
          </a:p>
          <a:p>
            <a:pPr marL="357188" lvl="2" algn="just"/>
            <a:r>
              <a:rPr lang="ro-RO" dirty="0"/>
              <a:t>- formele medii: 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astenie pronunţată;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dureri epigastrice;</a:t>
            </a:r>
            <a:endParaRPr lang="en-AU" dirty="0">
              <a:latin typeface="_TimesNewRoman" charset="0"/>
            </a:endParaRPr>
          </a:p>
          <a:p>
            <a:pPr marL="1042988" lvl="3" algn="just"/>
            <a:r>
              <a:rPr lang="ro-RO" dirty="0"/>
              <a:t>* greţuri;         </a:t>
            </a:r>
            <a:endParaRPr lang="en-AU" dirty="0">
              <a:latin typeface="_TimesNewRoman" charset="0"/>
            </a:endParaRPr>
          </a:p>
          <a:p>
            <a:pPr marL="357188" lvl="2"/>
            <a:endParaRPr lang="en-A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623392" y="764704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lvl="2" algn="just" eaLnBrk="1" hangingPunct="1"/>
            <a:r>
              <a:rPr lang="ro-RO" dirty="0"/>
              <a:t>- formele grave: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oboseală marcată;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slăbiciune;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senzaţie de prăbuşire;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tulburări de vedere (vedere înceţoşată);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senzaţia de căldură sau de frig;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pierderea conştienţei;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bolnavul este palid;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pulsul bradicardic şi greu perceptibil;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bradipnee;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respiraţie neregulată;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tegumente umede;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temperatura poate fi scăzută, normală sau crescută;</a:t>
            </a:r>
            <a:endParaRPr lang="en-AU" dirty="0">
              <a:latin typeface="_TimesNewRoman" charset="0"/>
            </a:endParaRPr>
          </a:p>
          <a:p>
            <a:pPr lvl="3" algn="just"/>
            <a:r>
              <a:rPr lang="ro-RO" dirty="0"/>
              <a:t>* tensiunea arterială are valori coborâte.  </a:t>
            </a:r>
            <a:endParaRPr lang="en-A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695400" y="476672"/>
            <a:ext cx="914400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i="1" dirty="0"/>
              <a:t> </a:t>
            </a:r>
            <a:r>
              <a:rPr lang="ro-RO" dirty="0"/>
              <a:t>Diagnosticul pozitiv:</a:t>
            </a:r>
            <a:endParaRPr lang="en-AU" dirty="0">
              <a:latin typeface="_TimesNewRoman" charset="0"/>
            </a:endParaRPr>
          </a:p>
          <a:p>
            <a:pPr marL="0" lvl="2" indent="450850" algn="just"/>
            <a:r>
              <a:rPr lang="ro-RO" dirty="0"/>
              <a:t>- circumstanţele de apariţie şi revenirea rapidă după colaps.</a:t>
            </a:r>
            <a:endParaRPr lang="en-AU" dirty="0">
              <a:latin typeface="_TimesNewRoman" charset="0"/>
            </a:endParaRPr>
          </a:p>
          <a:p>
            <a:pPr marL="0" lvl="2" indent="450850" algn="just"/>
            <a:r>
              <a:rPr lang="ro-RO" dirty="0"/>
              <a:t>	</a:t>
            </a:r>
            <a:endParaRPr lang="en-AU" dirty="0">
              <a:latin typeface="_TimesNewRoman" charset="0"/>
            </a:endParaRPr>
          </a:p>
          <a:p>
            <a:pPr marL="0" lvl="2" indent="450850" algn="just"/>
            <a:r>
              <a:rPr lang="ro-RO" dirty="0"/>
              <a:t>Diagnosticul diferenţial:</a:t>
            </a:r>
            <a:endParaRPr lang="en-AU" dirty="0">
              <a:latin typeface="_TimesNewRoman" charset="0"/>
            </a:endParaRPr>
          </a:p>
          <a:p>
            <a:pPr marL="685800" lvl="3" indent="450850" algn="just"/>
            <a:r>
              <a:rPr lang="ro-RO" dirty="0"/>
              <a:t>- sincopa cardiacă,;</a:t>
            </a:r>
            <a:endParaRPr lang="en-AU" dirty="0">
              <a:latin typeface="_TimesNewRoman" charset="0"/>
            </a:endParaRPr>
          </a:p>
          <a:p>
            <a:pPr marL="685800" lvl="3" indent="450850" algn="just"/>
            <a:r>
              <a:rPr lang="ro-RO" dirty="0"/>
              <a:t>- epilepsia;</a:t>
            </a:r>
            <a:endParaRPr lang="en-AU" dirty="0">
              <a:latin typeface="_TimesNewRoman" charset="0"/>
            </a:endParaRPr>
          </a:p>
          <a:p>
            <a:pPr marL="685800" lvl="3" indent="450850" algn="just"/>
            <a:r>
              <a:rPr lang="ro-RO" dirty="0"/>
              <a:t>- spolierea de sare;</a:t>
            </a:r>
            <a:endParaRPr lang="en-AU" dirty="0">
              <a:latin typeface="_TimesNewRoman" charset="0"/>
            </a:endParaRPr>
          </a:p>
          <a:p>
            <a:pPr marL="685800" lvl="3" indent="450850" algn="just"/>
            <a:r>
              <a:rPr lang="ro-RO" dirty="0"/>
              <a:t>- deshidratarea;</a:t>
            </a:r>
            <a:endParaRPr lang="en-AU" dirty="0">
              <a:latin typeface="_TimesNewRoman" charset="0"/>
            </a:endParaRPr>
          </a:p>
          <a:p>
            <a:pPr marL="685800" lvl="3" indent="450850" algn="just"/>
            <a:r>
              <a:rPr lang="ro-RO" dirty="0"/>
              <a:t>- şocul de căldură.</a:t>
            </a:r>
            <a:endParaRPr lang="en-AU" dirty="0">
              <a:latin typeface="_TimesNewRoman" charset="0"/>
            </a:endParaRPr>
          </a:p>
          <a:p>
            <a:pPr marL="0" lvl="2" indent="450850" algn="just"/>
            <a:endParaRPr lang="ro-RO" i="1" dirty="0"/>
          </a:p>
          <a:p>
            <a:pPr marL="0" lvl="2" indent="450850" algn="just"/>
            <a:r>
              <a:rPr lang="ro-RO" i="1" dirty="0"/>
              <a:t>Tratamentul                           </a:t>
            </a:r>
            <a:endParaRPr lang="en-AU" dirty="0">
              <a:latin typeface="_TimesNewRoman" charset="0"/>
            </a:endParaRPr>
          </a:p>
          <a:p>
            <a:pPr marL="0" lvl="2" indent="450850" algn="just"/>
            <a:r>
              <a:rPr lang="ro-RO" dirty="0"/>
              <a:t>- scoaterea bolnavului din mediu cald;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-aşezarea în decubit dorsal cu capul în poziţie declivă într-o ambianţă răcoroasă, cel puţin 1-2 ore;        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administrarea de băuturi răcoritoare.                           </a:t>
            </a:r>
            <a:endParaRPr lang="en-AU" dirty="0">
              <a:latin typeface="_TimesNewRoman" charset="0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1055440" y="548680"/>
            <a:ext cx="9144000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268288" lvl="2" algn="just" eaLnBrk="1" hangingPunct="1"/>
            <a:r>
              <a:rPr lang="en-GB" b="1" i="1" dirty="0"/>
              <a:t>2.</a:t>
            </a:r>
            <a:r>
              <a:rPr lang="ro-RO" b="1" i="1" dirty="0"/>
              <a:t> Crampele calorice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i="1" dirty="0"/>
              <a:t>Etiologie</a:t>
            </a:r>
            <a:r>
              <a:rPr lang="ro-RO" dirty="0"/>
              <a:t>                                 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dirty="0"/>
              <a:t>- factorul etiologic principal:  temperatură ridicată.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dirty="0"/>
              <a:t>- factori favorizanţi: 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vârsta;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subnutriţia;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hipovitaminoza B;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alcoolism;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lipsa sau pierderea aclimatizării.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dirty="0"/>
              <a:t> 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dirty="0"/>
              <a:t>Mecanismele patogenice ale crampelor de căldură: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- determinate de pierderea de NaCl şi deplasarea apei în celulă;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- se produce astfel supradiluţie în celulele musculare care diminuează solubilitatea miozinei;</a:t>
            </a:r>
            <a:endParaRPr lang="en-AU" dirty="0">
              <a:latin typeface="_TimesNewRoman" charset="0"/>
            </a:endParaRPr>
          </a:p>
          <a:p>
            <a:pPr marL="268288" indent="0"/>
            <a:endParaRPr lang="en-A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551384" y="836712"/>
            <a:ext cx="86106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447675" lvl="2" indent="3175" algn="just" eaLnBrk="1" hangingPunct="1"/>
            <a:r>
              <a:rPr lang="ro-RO" i="1" dirty="0"/>
              <a:t>Simptomatologie</a:t>
            </a:r>
            <a:r>
              <a:rPr lang="ro-RO" dirty="0"/>
              <a:t>                  </a:t>
            </a:r>
            <a:endParaRPr lang="en-AU" dirty="0">
              <a:latin typeface="_TimesNewRoman" charset="0"/>
            </a:endParaRPr>
          </a:p>
          <a:p>
            <a:pPr marL="447675" lvl="2" indent="3175" algn="just"/>
            <a:r>
              <a:rPr lang="ro-RO" dirty="0"/>
              <a:t>- crampele musculare pot apărea subit (fără semne premonitorii);</a:t>
            </a:r>
            <a:endParaRPr lang="en-AU" dirty="0">
              <a:latin typeface="_TimesNewRoman" charset="0"/>
            </a:endParaRPr>
          </a:p>
          <a:p>
            <a:pPr marL="447675" lvl="2" indent="3175" algn="just"/>
            <a:r>
              <a:rPr lang="ro-RO" dirty="0"/>
              <a:t>- pot fi precedate de: </a:t>
            </a:r>
            <a:endParaRPr lang="en-AU" dirty="0">
              <a:latin typeface="_TimesNewRoman" charset="0"/>
            </a:endParaRPr>
          </a:p>
          <a:p>
            <a:pPr marL="1133475" lvl="3" indent="3175" algn="just"/>
            <a:r>
              <a:rPr lang="ro-RO" dirty="0"/>
              <a:t>*fibrilaţii musculare;</a:t>
            </a:r>
            <a:endParaRPr lang="en-AU" dirty="0">
              <a:latin typeface="_TimesNewRoman" charset="0"/>
            </a:endParaRPr>
          </a:p>
          <a:p>
            <a:pPr marL="1133475" lvl="3" indent="3175" algn="just"/>
            <a:r>
              <a:rPr lang="ro-RO" dirty="0"/>
              <a:t>*semne de deshidratare (sete, oligurie);</a:t>
            </a:r>
            <a:endParaRPr lang="en-AU" dirty="0">
              <a:latin typeface="_TimesNewRoman" charset="0"/>
            </a:endParaRPr>
          </a:p>
          <a:p>
            <a:pPr marL="1133475" lvl="3" indent="3175" algn="just"/>
            <a:r>
              <a:rPr lang="ro-RO" dirty="0"/>
              <a:t>*oboseală;</a:t>
            </a:r>
            <a:endParaRPr lang="en-AU" dirty="0">
              <a:latin typeface="_TimesNewRoman" charset="0"/>
            </a:endParaRPr>
          </a:p>
          <a:p>
            <a:pPr marL="1133475" lvl="3" indent="3175" algn="just"/>
            <a:r>
              <a:rPr lang="ro-RO" dirty="0"/>
              <a:t>*cefalee.</a:t>
            </a:r>
            <a:endParaRPr lang="en-AU" dirty="0">
              <a:latin typeface="_TimesNewRoman" charset="0"/>
            </a:endParaRPr>
          </a:p>
          <a:p>
            <a:pPr marL="447675" indent="3175" algn="just"/>
            <a:r>
              <a:rPr lang="ro-RO" dirty="0"/>
              <a:t>Apar la sfârşitul zilei de muncă sau la scurt timp după terminarea lucrului manifestate prin: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dureri moderate la membrele inferioare şi braţe;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survin la intervale neregulate; 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contracturile musculare spastice dureroase ale muşchilor scheletici au o durată de 1-3 minute;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* relaxarea apare spontan. </a:t>
            </a:r>
            <a:endParaRPr lang="en-AU" dirty="0">
              <a:latin typeface="_TimesNew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DFB0-A81A-4D3B-B008-0FC3F4F9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Etiologie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7F85-F796-4275-BCA8-6D38E8CFF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Factorul etiologic principal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sunt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oscilaţii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mecanice ale corpurilor solide care se transmit direct corpului uman prin contactul cu corpurile care vibrează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Caracteristici fizice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numărul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oscilaţii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secundă, exprimate în Hz sau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cicli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/secundă;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amplitudinea: depărtarea maximă a corpului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faţă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punctul său de echilibru; se exprimă în milimetri sau micrometri;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acceleraţia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exprimată în cm/sec la pătrat, reprezintă produsul dintre amplitudine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timpul la pătrat;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viteza exprimată în cm/sec, reprezintă produsul dintre amplitudine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timp.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629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767408" y="476672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357188" lvl="2" algn="just"/>
            <a:r>
              <a:rPr lang="ro-RO" i="1" dirty="0"/>
              <a:t>Diagnosticul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pe natura caracteristică a crampelor:;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lipsa stării de prostraţie şi absenţa altor simptome;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circumstanţele de apariţie;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datele de laborator privind scăderea sodiului în ser şi urină.</a:t>
            </a:r>
            <a:endParaRPr lang="en-AU" dirty="0">
              <a:latin typeface="_TimesNewRoman" charset="0"/>
            </a:endParaRPr>
          </a:p>
          <a:p>
            <a:pPr marL="357188" lvl="2" algn="just"/>
            <a:endParaRPr lang="ro-RO" dirty="0"/>
          </a:p>
          <a:p>
            <a:pPr marL="357188" lvl="2" algn="just"/>
            <a:r>
              <a:rPr lang="ro-RO" dirty="0"/>
              <a:t>Diagnosticul diferenţial se face în principal:</a:t>
            </a:r>
            <a:endParaRPr lang="en-AU" dirty="0">
              <a:latin typeface="_TimesNewRoman" charset="0"/>
            </a:endParaRPr>
          </a:p>
          <a:p>
            <a:pPr marL="357188" lvl="2" algn="just"/>
            <a:r>
              <a:rPr lang="ro-RO" dirty="0"/>
              <a:t>- spolierea de sare şi tetania (în care este aspectul tipic al urinii).            </a:t>
            </a:r>
            <a:endParaRPr lang="en-AU" dirty="0">
              <a:latin typeface="_TimesNewRoman" charset="0"/>
            </a:endParaRPr>
          </a:p>
          <a:p>
            <a:pPr marL="357188" lvl="2"/>
            <a:endParaRPr lang="en-A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695400" y="548680"/>
            <a:ext cx="8534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i="1" dirty="0"/>
              <a:t>Tratamentul</a:t>
            </a:r>
            <a:endParaRPr lang="en-GB" dirty="0"/>
          </a:p>
          <a:p>
            <a:pPr algn="just" eaLnBrk="1" hangingPunct="1"/>
            <a:r>
              <a:rPr lang="ro-RO" dirty="0"/>
              <a:t>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* repaus într-o cameră răcoroasă;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* consum de apă sărată (1-2 g sare/l apă);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în formele severe: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* administrarea intravenoasă în primele 10 minute a 250 ml soluţie hipertonă de 15% NaCl;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* apoi perfuzie izotonă de NaCl 0,5-1 litri.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* bolnavul va fi ţinut în repaus la pat, într-o încăpere răcoroasă circa 24 ore după încetarea crampelor;</a:t>
            </a:r>
            <a:endParaRPr lang="en-AU" dirty="0">
              <a:latin typeface="_TimesNewRoman" charset="0"/>
            </a:endParaRPr>
          </a:p>
          <a:p>
            <a:r>
              <a:rPr lang="ro-RO" dirty="0"/>
              <a:t>	* va consuma alimente şi apă sărată pentru echilibrarea balanţei hidroelecrolitice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623392" y="836712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268288" lvl="2" algn="just" eaLnBrk="1" hangingPunct="1"/>
            <a:r>
              <a:rPr lang="en-GB" b="1" i="1" dirty="0"/>
              <a:t>3. </a:t>
            </a:r>
            <a:r>
              <a:rPr lang="ro-RO" b="1" i="1" dirty="0"/>
              <a:t>Şocul caloric</a:t>
            </a:r>
            <a:endParaRPr lang="en-GB" b="1" i="1" dirty="0"/>
          </a:p>
          <a:p>
            <a:pPr marL="268288" lvl="2" algn="just" eaLnBrk="1" hangingPunct="1"/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i="1" dirty="0"/>
              <a:t>Etiologie</a:t>
            </a:r>
            <a:endParaRPr lang="ro-RO" dirty="0"/>
          </a:p>
          <a:p>
            <a:pPr marL="268288" lvl="2" algn="just"/>
            <a:r>
              <a:rPr lang="ro-RO" dirty="0"/>
              <a:t>- factorul etiologic principal: microclimatul cald 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dirty="0"/>
              <a:t>- factorii predispozanţi: 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lipsa sau pierderea aclimatizării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obezitate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vârstinicii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alcoolismul cronic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deshidratarea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i="1" dirty="0"/>
              <a:t> </a:t>
            </a:r>
            <a:endParaRPr lang="en-AU" dirty="0">
              <a:latin typeface="_TimesNewRoman" charset="0"/>
            </a:endParaRPr>
          </a:p>
          <a:p>
            <a:pPr marL="268288" lvl="2"/>
            <a:endParaRPr lang="en-A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407368" y="1412776"/>
            <a:ext cx="86868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lvl="1" algn="just" eaLnBrk="1" hangingPunct="1"/>
            <a:r>
              <a:rPr lang="ro-RO" i="1" dirty="0"/>
              <a:t>Patogenie</a:t>
            </a:r>
            <a:endParaRPr lang="en-GB" dirty="0"/>
          </a:p>
          <a:p>
            <a:pPr lvl="1" algn="just" eaLnBrk="1" hangingPunct="1"/>
            <a:endParaRPr lang="en-AU" dirty="0">
              <a:latin typeface="_TimesNewRoman" charset="0"/>
            </a:endParaRPr>
          </a:p>
          <a:p>
            <a:pPr lvl="1" algn="just"/>
            <a:r>
              <a:rPr lang="ro-RO" dirty="0"/>
              <a:t>- este datorată unei grave tulburări de termoreglare:</a:t>
            </a:r>
            <a:endParaRPr lang="en-AU" dirty="0">
              <a:latin typeface="_TimesNewRoman" charset="0"/>
            </a:endParaRPr>
          </a:p>
          <a:p>
            <a:pPr lvl="1" algn="just"/>
            <a:r>
              <a:rPr lang="ro-RO" dirty="0"/>
              <a:t>	* încetarea activităţii glandelor sudoripare; </a:t>
            </a:r>
            <a:endParaRPr lang="en-AU" dirty="0">
              <a:latin typeface="_TimesNewRoman" charset="0"/>
            </a:endParaRPr>
          </a:p>
          <a:p>
            <a:pPr lvl="1" algn="just"/>
            <a:r>
              <a:rPr lang="ro-RO" dirty="0"/>
              <a:t>	* încetarea evaporării duce la pierderea posibilităţilor de termoliză;</a:t>
            </a:r>
            <a:endParaRPr lang="en-AU" dirty="0">
              <a:latin typeface="_TimesNewRoman" charset="0"/>
            </a:endParaRPr>
          </a:p>
          <a:p>
            <a:pPr lvl="1" algn="just"/>
            <a:r>
              <a:rPr lang="ro-RO" dirty="0"/>
              <a:t>	* are ca efect creşterea excesivă a temperaturii corpului la valori foarte ridicate (41-43</a:t>
            </a:r>
            <a:r>
              <a:rPr lang="ro-RO" dirty="0">
                <a:sym typeface="Symbol" panose="05050102010706020507" pitchFamily="18" charset="2"/>
              </a:rPr>
              <a:t></a:t>
            </a:r>
            <a:r>
              <a:rPr lang="ro-RO" dirty="0"/>
              <a:t>C). 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lvl="1"/>
            <a:endParaRPr lang="en-AU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479376" y="692696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88900" lvl="2" algn="just" eaLnBrk="1" hangingPunct="1"/>
            <a:r>
              <a:rPr lang="ro-RO" i="1" dirty="0"/>
              <a:t>Simptomatologie</a:t>
            </a:r>
            <a:r>
              <a:rPr lang="ro-RO" dirty="0"/>
              <a:t> </a:t>
            </a:r>
            <a:endParaRPr lang="en-GB" dirty="0"/>
          </a:p>
          <a:p>
            <a:pPr marL="88900" lvl="2" algn="just" eaLnBrk="1" hangingPunct="1"/>
            <a:r>
              <a:rPr lang="ro-RO" dirty="0"/>
              <a:t>                   </a:t>
            </a:r>
            <a:endParaRPr lang="en-AU" dirty="0">
              <a:latin typeface="_TimesNewRoman" charset="0"/>
            </a:endParaRPr>
          </a:p>
          <a:p>
            <a:pPr marL="88900" lvl="2" algn="just"/>
            <a:r>
              <a:rPr lang="ro-RO" dirty="0"/>
              <a:t>- apare de obicei subit</a:t>
            </a:r>
            <a:endParaRPr lang="en-AU" dirty="0">
              <a:latin typeface="_TimesNewRoman" charset="0"/>
            </a:endParaRPr>
          </a:p>
          <a:p>
            <a:pPr marL="88900" lvl="2" algn="just"/>
            <a:r>
              <a:rPr lang="ro-RO" dirty="0"/>
              <a:t>- foarte rar după o perioadă prodromală:</a:t>
            </a:r>
            <a:endParaRPr lang="en-AU" dirty="0">
              <a:latin typeface="_TimesNewRoman" charset="0"/>
            </a:endParaRPr>
          </a:p>
          <a:p>
            <a:pPr marL="774700" lvl="3" algn="just"/>
            <a:r>
              <a:rPr lang="ro-RO" dirty="0"/>
              <a:t>* ameţeli</a:t>
            </a:r>
            <a:r>
              <a:rPr lang="en-GB" dirty="0"/>
              <a:t>, </a:t>
            </a:r>
            <a:r>
              <a:rPr lang="ro-RO" dirty="0"/>
              <a:t>slăbiciune</a:t>
            </a:r>
            <a:r>
              <a:rPr lang="en-GB" dirty="0"/>
              <a:t>, </a:t>
            </a:r>
            <a:r>
              <a:rPr lang="ro-RO" dirty="0"/>
              <a:t>greaţă</a:t>
            </a:r>
            <a:r>
              <a:rPr lang="en-GB" dirty="0"/>
              <a:t>, </a:t>
            </a:r>
            <a:r>
              <a:rPr lang="ro-RO" dirty="0"/>
              <a:t>vărsături</a:t>
            </a:r>
            <a:r>
              <a:rPr lang="en-GB" dirty="0"/>
              <a:t>, </a:t>
            </a:r>
            <a:r>
              <a:rPr lang="ro-RO" dirty="0"/>
              <a:t>crampe musculare</a:t>
            </a:r>
            <a:r>
              <a:rPr lang="en-GB" dirty="0"/>
              <a:t>, </a:t>
            </a:r>
            <a:r>
              <a:rPr lang="ro-RO" dirty="0"/>
              <a:t>dispnee</a:t>
            </a:r>
            <a:r>
              <a:rPr lang="en-AU" dirty="0"/>
              <a:t>#</a:t>
            </a:r>
          </a:p>
          <a:p>
            <a:pPr algn="just" eaLnBrk="1" hangingPunct="1"/>
            <a:r>
              <a:rPr lang="ro-RO" dirty="0"/>
              <a:t> 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Instalarea şocului completează tabloul clinic cu: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facies congestionat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tremor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convulsii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delir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comă ce poate duce subit la exitus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</a:t>
            </a:r>
            <a:r>
              <a:rPr lang="en-GB" dirty="0"/>
              <a:t>	</a:t>
            </a:r>
            <a:r>
              <a:rPr lang="ro-RO" dirty="0"/>
              <a:t>- se produce deprimarea sistemului nervos cu apariţia inconstanţă a tulburărilor sfincteriene.                       </a:t>
            </a:r>
            <a:endParaRPr lang="en-AU" dirty="0">
              <a:latin typeface="_TimesNewRoman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479376" y="1052736"/>
            <a:ext cx="907300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dirty="0"/>
              <a:t>Semnele caracteristice şocului: 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absenţa sudoraţiei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transpiraţia încetează înaintea de producerea şocului</a:t>
            </a:r>
            <a:endParaRPr lang="en-AU" dirty="0">
              <a:latin typeface="_TimesNewRoman" charset="0"/>
            </a:endParaRPr>
          </a:p>
          <a:p>
            <a:pPr lvl="2" algn="just"/>
            <a:r>
              <a:rPr lang="ro-RO" dirty="0"/>
              <a:t>- hipertermie extremă (41-43</a:t>
            </a:r>
            <a:r>
              <a:rPr lang="ro-RO" dirty="0">
                <a:sym typeface="Symbol" panose="05050102010706020507" pitchFamily="18" charset="2"/>
              </a:rPr>
              <a:t></a:t>
            </a:r>
            <a:r>
              <a:rPr lang="ro-RO" dirty="0"/>
              <a:t>C)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lvl="2" algn="just"/>
            <a:r>
              <a:rPr lang="ro-RO" dirty="0">
                <a:sym typeface="Symbol" panose="05050102010706020507" pitchFamily="18" charset="2"/>
              </a:rPr>
              <a:t>- tulburări grave ale funcţiilor cerebrale: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lvl="3" algn="just"/>
            <a:r>
              <a:rPr lang="ro-RO" dirty="0">
                <a:sym typeface="Symbol" panose="05050102010706020507" pitchFamily="18" charset="2"/>
              </a:rPr>
              <a:t>* variază de la uşoară confuzie şi dezorientare până la delir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lvl="3" algn="just"/>
            <a:r>
              <a:rPr lang="ro-RO" dirty="0">
                <a:sym typeface="Symbol" panose="05050102010706020507" pitchFamily="18" charset="2"/>
              </a:rPr>
              <a:t>* convulsii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lvl="3" algn="just"/>
            <a:r>
              <a:rPr lang="ro-RO" dirty="0">
                <a:sym typeface="Symbol" panose="05050102010706020507" pitchFamily="18" charset="2"/>
              </a:rPr>
              <a:t>* comă profundă. 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lvl="2" algn="just"/>
            <a:r>
              <a:rPr lang="ro-RO" dirty="0">
                <a:sym typeface="Symbol" panose="05050102010706020507" pitchFamily="18" charset="2"/>
              </a:rPr>
              <a:t>- anhidroza  include întreg corpul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algn="just"/>
            <a:r>
              <a:rPr lang="ro-RO" dirty="0">
                <a:sym typeface="Symbol" panose="05050102010706020507" pitchFamily="18" charset="2"/>
              </a:rPr>
              <a:t>	- tegumentele fiind fierbinţi şi uscate, congestionate, uneori cianotice cu peteşii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endParaRPr lang="en-AU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479376" y="620688"/>
            <a:ext cx="981600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i="1" dirty="0"/>
              <a:t>Diagnosticul</a:t>
            </a:r>
            <a:r>
              <a:rPr lang="ro-RO" dirty="0"/>
              <a:t> se pune pe: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anamneza profesională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examenul clinic: hipertermie, absenţa transpiraţiei şi semnele de atingere cerebrală (confuzie, delir, comă)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examenul de laborator: valorile normale ale sodiului şi clorului.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i="1" dirty="0"/>
              <a:t> 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i="1" dirty="0"/>
              <a:t>Evoluţie şi pronostic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un număr de pacienţi mor înainte de a fi supuşi unui tratament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la majoritatea cazurilor fatale exitusul se produce în primele 24 ore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revenirea este completă, la cei care supravieţuiesc, dar temperatura corpului rămâne instabilă 3-21 zile, putând să crească la valori de peste 40</a:t>
            </a:r>
            <a:r>
              <a:rPr lang="ro-RO" baseline="30000" dirty="0"/>
              <a:t>o</a:t>
            </a:r>
            <a:r>
              <a:rPr lang="ro-RO" dirty="0"/>
              <a:t>C.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un număr mic de cazuri rămân cu sechele neuropsihice minore sau grave</a:t>
            </a:r>
            <a:r>
              <a:rPr lang="en-GB" dirty="0"/>
              <a:t>.</a:t>
            </a:r>
            <a:endParaRPr lang="en-A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839416" y="980728"/>
            <a:ext cx="8534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i="1" dirty="0"/>
              <a:t>Tratamentul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urgenţă medicală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scoaterea imediată a bolnavului din mediul cald şi plasarea sa într-o cameră răcoroasă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scăderea,  de urgenţă, a temperaturii interne la 39</a:t>
            </a:r>
            <a:r>
              <a:rPr lang="ro-RO" dirty="0">
                <a:sym typeface="Symbol" panose="05050102010706020507" pitchFamily="18" charset="2"/>
              </a:rPr>
              <a:t></a:t>
            </a:r>
            <a:r>
              <a:rPr lang="ro-RO" dirty="0"/>
              <a:t>C prin: 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algn="just"/>
            <a:r>
              <a:rPr lang="ro-RO" dirty="0">
                <a:sym typeface="Symbol" panose="05050102010706020507" pitchFamily="18" charset="2"/>
              </a:rPr>
              <a:t>	* băi reci cu apă cu gheaţă sau împachetări cu gheaţă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algn="just"/>
            <a:r>
              <a:rPr lang="ro-RO" dirty="0">
                <a:sym typeface="Symbol" panose="05050102010706020507" pitchFamily="18" charset="2"/>
              </a:rPr>
              <a:t>- masaj energic pe muşchi şi membre pentru acţiunea circulatorie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algn="just"/>
            <a:r>
              <a:rPr lang="ro-RO" dirty="0">
                <a:sym typeface="Symbol" panose="05050102010706020507" pitchFamily="18" charset="2"/>
              </a:rPr>
              <a:t>- răcirea corpului să fie oprită când a ajuns la 39</a:t>
            </a:r>
            <a:r>
              <a:rPr lang="ro-RO" baseline="30000" dirty="0">
                <a:sym typeface="Symbol" panose="05050102010706020507" pitchFamily="18" charset="2"/>
              </a:rPr>
              <a:t>o</a:t>
            </a:r>
            <a:r>
              <a:rPr lang="ro-RO" dirty="0">
                <a:sym typeface="Symbol" panose="05050102010706020507" pitchFamily="18" charset="2"/>
              </a:rPr>
              <a:t>C pentru a evita scăderea sub normal care poate deveni periculoasă sau poate duce la creşteri secundare ale temperaturii corpului la valori chiar mai ridicate decât înainte de răcire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551384" y="1628800"/>
            <a:ext cx="86868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dirty="0"/>
              <a:t>- răcirea se continuă prin repaus în pat într-o încăpere rece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administrarea de băuturi per os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comprese pe cap şi trunchi până când temperatura centrală ajunge şi se menţine la 37,5</a:t>
            </a:r>
            <a:r>
              <a:rPr lang="ro-RO" dirty="0">
                <a:sym typeface="Symbol" panose="05050102010706020507" pitchFamily="18" charset="2"/>
              </a:rPr>
              <a:t></a:t>
            </a:r>
            <a:r>
              <a:rPr lang="ro-RO" dirty="0"/>
              <a:t>C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algn="just"/>
            <a:r>
              <a:rPr lang="ro-RO" dirty="0">
                <a:sym typeface="Symbol" panose="05050102010706020507" pitchFamily="18" charset="2"/>
              </a:rPr>
              <a:t>- substanţe vasopresoare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algn="just"/>
            <a:r>
              <a:rPr lang="ro-RO" dirty="0">
                <a:sym typeface="Symbol" panose="05050102010706020507" pitchFamily="18" charset="2"/>
              </a:rPr>
              <a:t>- oxigenoterapie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pPr algn="just"/>
            <a:r>
              <a:rPr lang="ro-RO" dirty="0">
                <a:sym typeface="Symbol" panose="05050102010706020507" pitchFamily="18" charset="2"/>
              </a:rPr>
              <a:t>- hemisuccinat de hidrocortizon</a:t>
            </a:r>
            <a:endParaRPr lang="en-AU" dirty="0">
              <a:latin typeface="_TimesNewRoman" charset="0"/>
              <a:sym typeface="Symbol" panose="05050102010706020507" pitchFamily="18" charset="2"/>
            </a:endParaRPr>
          </a:p>
          <a:p>
            <a:endParaRPr lang="en-AU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551384" y="620688"/>
            <a:ext cx="8686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b="1" i="1" dirty="0"/>
              <a:t>Profilaxie   </a:t>
            </a:r>
            <a:r>
              <a:rPr lang="ro-RO" i="1" dirty="0"/>
              <a:t>               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i="1" dirty="0"/>
              <a:t>a. Măsuri tehnico-organizatorice        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Normalizarea condiţiilor de microclimat:                  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înlocuirea proceselor de producţie la cald cu procedee de prelucrare la rece;                 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izolarea surselor de căldură prin materiale termoizolante:</a:t>
            </a:r>
            <a:endParaRPr lang="en-AU" dirty="0">
              <a:latin typeface="_TimesNewRoman" charset="0"/>
            </a:endParaRPr>
          </a:p>
          <a:p>
            <a:pPr algn="just" eaLnBrk="1" hangingPunct="1"/>
            <a:r>
              <a:rPr lang="ro-RO" dirty="0"/>
              <a:t>	 - amplasarea surselor de căldură, astfel încât să se prevină degajările de căldură şi emisia de radiaţii calorice în zona de lucru;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mecanizarea şi automatizarea lucrărilor sau proceselor de producţie care solicită un efort fizic crescut sau degajări însemnate de căldură;                     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ventilaţia naturală sau/şi mecanică generală şi locală;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echipament de protecţie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18618-CADD-484E-8977-254715D32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Patogenie</a:t>
            </a:r>
            <a:r>
              <a:rPr lang="en-US" dirty="0"/>
              <a:t> </a:t>
            </a:r>
            <a:r>
              <a:rPr lang="en-US" dirty="0" err="1"/>
              <a:t>generala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F174-F8E9-4CA2-B295-1E9C08451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5798"/>
            <a:ext cx="9523122" cy="4772602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pot transmite direct corpului omenesc în două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modalităţi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principale: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Întregului corp: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 membrele inferioare, dacă muncitorul stă în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poziţie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ortostatică pe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suprafaţa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care trepidează (sol, podea, platformă etc.);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 membrele inferioare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regiunea fesieră dacă muncitorul stă în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poziţie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şezândă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Transmiterea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în acest caz, se poate face în trei axe: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Asupra întregului organism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acţionează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în principal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0-20 Hz.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Sistemul mână-</a:t>
            </a:r>
            <a:r>
              <a:rPr lang="ro-RO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braţ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înţelegând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prin aceasta de fapt sistemul mână-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braţ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antebraţ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-centură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scapulo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-humerală, sistem care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susţine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împinge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orientează uneltele vibratorii (pneumatice).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Asupra acestui sistem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acţionează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 special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20-200 Hz.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acţionează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asupra: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receptorilor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sensibilităţii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vibratorii (canalele semicirculare din vestibulul urechii interne);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organelor interne din cavitatea abdominală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pelvină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osteoarticular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(în special coloana vertebrală);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direct asupra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muşchilor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tendoanelor, aponevrozelor.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445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623392" y="1124744"/>
            <a:ext cx="838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268288" lvl="2" algn="just" eaLnBrk="1" hangingPunct="1"/>
            <a:r>
              <a:rPr lang="ro-RO" dirty="0"/>
              <a:t>- regimul de muncă şi pauzele vor avea în vedere: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condiţiile reale legate de procesul de producţie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condiţiile de microclimat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intensitatea efortului osteo-musculo-articular</a:t>
            </a:r>
            <a:endParaRPr lang="en-AU" dirty="0">
              <a:latin typeface="_TimesNewRoman" charset="0"/>
            </a:endParaRPr>
          </a:p>
          <a:p>
            <a:pPr marL="268288" indent="0" algn="just"/>
            <a:r>
              <a:rPr lang="ro-RO" dirty="0"/>
              <a:t>- pauzele se vor petrece în spaţii cu temperatura apropiată de zona de confort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dirty="0"/>
              <a:t>- pentru efectuarea igienei corporale: 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vestiare pentru hainele de lucru şi de stradă</a:t>
            </a:r>
            <a:endParaRPr lang="en-AU" dirty="0">
              <a:latin typeface="_TimesNewRoman" charset="0"/>
            </a:endParaRPr>
          </a:p>
          <a:p>
            <a:pPr marL="954088" lvl="3" algn="just"/>
            <a:r>
              <a:rPr lang="ro-RO" dirty="0"/>
              <a:t>* duşuri</a:t>
            </a:r>
            <a:endParaRPr lang="en-AU" dirty="0">
              <a:latin typeface="_TimesNewRoman" charset="0"/>
            </a:endParaRPr>
          </a:p>
          <a:p>
            <a:pPr marL="268288" lvl="2" algn="just"/>
            <a:r>
              <a:rPr lang="ro-RO" dirty="0"/>
              <a:t>- să se asigure apă carbogazoasă salină, 1 g NaCl/litru.</a:t>
            </a:r>
            <a:endParaRPr lang="en-AU" dirty="0">
              <a:latin typeface="_TimesNewRoman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479376" y="764704"/>
            <a:ext cx="957706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08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i="1" dirty="0"/>
              <a:t>b. Măsuri medicale                        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recunoaşterea riscului de îmbolnăvire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examenul medical la încadrarea în muncă: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Contraindicaţii: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afecţiuni ale aparatului cardiovascular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litiaza renală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dermatoze cronice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afecţiuni endocrine (insuficienţă corticosuprarenală, hipertiroidie)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boală ulceroasă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hipertensiunea arterială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	- obezitate</a:t>
            </a:r>
            <a:endParaRPr lang="en-AU" dirty="0">
              <a:latin typeface="_TimesNewRoman" charset="0"/>
            </a:endParaRPr>
          </a:p>
          <a:p>
            <a:pPr algn="just"/>
            <a:r>
              <a:rPr lang="ro-RO" dirty="0"/>
              <a:t>- controlul medical periodic</a:t>
            </a:r>
            <a:endParaRPr lang="en-GB" dirty="0"/>
          </a:p>
          <a:p>
            <a:pPr algn="just"/>
            <a:r>
              <a:rPr lang="ro-RO" b="1" dirty="0"/>
              <a:t>- </a:t>
            </a:r>
            <a:r>
              <a:rPr lang="ro-RO" dirty="0"/>
              <a:t>educaţia pentru sănătate</a:t>
            </a:r>
            <a:endParaRPr lang="en-AU" dirty="0">
              <a:latin typeface="_TimesNew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0B35F7-60ED-442C-9880-0590183C3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7" y="1623164"/>
            <a:ext cx="6960759" cy="28496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ro-RO" sz="3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BOLI PROFESIONALE DATORATE TREPIDAŢIILOR CU FRECVENŢA PÂNĂ LA 2 HZ (KINETOZELE)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48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Image result for autobuz">
            <a:extLst>
              <a:ext uri="{FF2B5EF4-FFF2-40B4-BE49-F238E27FC236}">
                <a16:creationId xmlns:a16="http://schemas.microsoft.com/office/drawing/2014/main" id="{299BE4E6-9F51-4914-B2E6-0ED73956B8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9" r="23306"/>
          <a:stretch/>
        </p:blipFill>
        <p:spPr bwMode="auto">
          <a:xfrm>
            <a:off x="1" y="10"/>
            <a:ext cx="2032191" cy="2285990"/>
          </a:xfrm>
          <a:custGeom>
            <a:avLst/>
            <a:gdLst/>
            <a:ahLst/>
            <a:cxnLst/>
            <a:rect l="l" t="t" r="r" b="b"/>
            <a:pathLst>
              <a:path w="2032191" h="2286000">
                <a:moveTo>
                  <a:pt x="0" y="0"/>
                </a:moveTo>
                <a:lnTo>
                  <a:pt x="1676558" y="0"/>
                </a:lnTo>
                <a:lnTo>
                  <a:pt x="2032191" y="2286000"/>
                </a:lnTo>
                <a:lnTo>
                  <a:pt x="0" y="2286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" name="Picture 2" descr="Image result for vibratii">
            <a:extLst>
              <a:ext uri="{FF2B5EF4-FFF2-40B4-BE49-F238E27FC236}">
                <a16:creationId xmlns:a16="http://schemas.microsoft.com/office/drawing/2014/main" id="{019ED6D7-8760-436E-BFF5-B6984B6BD7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3" r="17820" b="-3"/>
          <a:stretch/>
        </p:blipFill>
        <p:spPr bwMode="auto">
          <a:xfrm>
            <a:off x="1" y="2286001"/>
            <a:ext cx="2388151" cy="2288103"/>
          </a:xfrm>
          <a:custGeom>
            <a:avLst/>
            <a:gdLst/>
            <a:ahLst/>
            <a:cxnLst/>
            <a:rect l="l" t="t" r="r" b="b"/>
            <a:pathLst>
              <a:path w="2388151" h="2288103">
                <a:moveTo>
                  <a:pt x="0" y="0"/>
                </a:moveTo>
                <a:lnTo>
                  <a:pt x="2032191" y="0"/>
                </a:lnTo>
                <a:lnTo>
                  <a:pt x="2388151" y="2288103"/>
                </a:lnTo>
                <a:lnTo>
                  <a:pt x="95581" y="2288103"/>
                </a:lnTo>
                <a:lnTo>
                  <a:pt x="0" y="17176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0B5988D-FD41-469D-9C8E-EDA8C4B86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2286000"/>
            <a:ext cx="20627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08" name="Picture 4" descr="Image result for vapor maritim">
            <a:extLst>
              <a:ext uri="{FF2B5EF4-FFF2-40B4-BE49-F238E27FC236}">
                <a16:creationId xmlns:a16="http://schemas.microsoft.com/office/drawing/2014/main" id="{B93AD642-F1AB-44F9-9D82-771D1F77F7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3" r="20376"/>
          <a:stretch/>
        </p:blipFill>
        <p:spPr bwMode="auto">
          <a:xfrm>
            <a:off x="95582" y="4574104"/>
            <a:ext cx="2648210" cy="2283897"/>
          </a:xfrm>
          <a:custGeom>
            <a:avLst/>
            <a:gdLst/>
            <a:ahLst/>
            <a:cxnLst/>
            <a:rect l="l" t="t" r="r" b="b"/>
            <a:pathLst>
              <a:path w="2648210" h="2283897">
                <a:moveTo>
                  <a:pt x="0" y="0"/>
                </a:moveTo>
                <a:lnTo>
                  <a:pt x="2292570" y="0"/>
                </a:lnTo>
                <a:lnTo>
                  <a:pt x="2630980" y="2175293"/>
                </a:lnTo>
                <a:lnTo>
                  <a:pt x="2631314" y="2175293"/>
                </a:lnTo>
                <a:lnTo>
                  <a:pt x="2648210" y="2283897"/>
                </a:lnTo>
                <a:lnTo>
                  <a:pt x="382674" y="228389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496DAD2-9A0C-40D3-880B-B5C40A79C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268" y="4574104"/>
            <a:ext cx="23465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Isosceles Triangle 8">
            <a:extLst>
              <a:ext uri="{FF2B5EF4-FFF2-40B4-BE49-F238E27FC236}">
                <a16:creationId xmlns:a16="http://schemas.microsoft.com/office/drawing/2014/main" id="{5082D2E0-D53D-438C-9DA7-EA88703EE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82C6-C09A-425B-A6E2-BABAF8172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780" y="1488613"/>
            <a:ext cx="6424439" cy="3880773"/>
          </a:xfrm>
        </p:spPr>
        <p:txBody>
          <a:bodyPr>
            <a:normAutofit lnSpcReduction="10000"/>
          </a:bodyPr>
          <a:lstStyle/>
          <a:p>
            <a:pPr marL="0" marR="0" indent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Factorul etiologic principal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până la 2 Hz.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Locuri de muncă, profesiuni expuse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aviatorii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personalul din avioane,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marinarii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 personal de pe navele maritime, din unele mijloace de transport terestre.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Patogenie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Frecvenţele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 0,5 Hz sunt receptate la canalele semicirculare ale aparatului vestibular, iar cele peste 0,5 Hz de receptorii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situaţi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 tegumente.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Maximum de efect: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trepidaţiile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frecvenţa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 0,5 Hz, în special cele de 0,2 Hz.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49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Image result for kinetoza">
            <a:extLst>
              <a:ext uri="{FF2B5EF4-FFF2-40B4-BE49-F238E27FC236}">
                <a16:creationId xmlns:a16="http://schemas.microsoft.com/office/drawing/2014/main" id="{E899C0F6-83B9-416E-AA50-896F2B7138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2890"/>
          <a:stretch/>
        </p:blipFill>
        <p:spPr bwMode="auto">
          <a:xfrm>
            <a:off x="322048" y="-1"/>
            <a:ext cx="4551305" cy="3429000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C704C7-165B-488A-86C2-575933AA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ro-RO" i="1">
                <a:effectLst/>
                <a:latin typeface="Times New Roman" panose="02020603050405020304" pitchFamily="18" charset="0"/>
              </a:rPr>
              <a:t>Tabloul clinic</a:t>
            </a:r>
            <a:endParaRPr lang="en-US" dirty="0"/>
          </a:p>
        </p:txBody>
      </p:sp>
      <p:pic>
        <p:nvPicPr>
          <p:cNvPr id="22530" name="Picture 2" descr="Image result for kinetoza">
            <a:extLst>
              <a:ext uri="{FF2B5EF4-FFF2-40B4-BE49-F238E27FC236}">
                <a16:creationId xmlns:a16="http://schemas.microsoft.com/office/drawing/2014/main" id="{64B7DCDC-405E-47C0-9996-A8A223F978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36" r="32725" b="-1"/>
          <a:stretch/>
        </p:blipFill>
        <p:spPr bwMode="auto">
          <a:xfrm>
            <a:off x="-10633" y="3428999"/>
            <a:ext cx="3514376" cy="3429001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4675CDD-121E-4FDA-84FB-E808340B8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2012" y="3428999"/>
            <a:ext cx="32511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Isosceles Triangle 30">
            <a:extLst>
              <a:ext uri="{FF2B5EF4-FFF2-40B4-BE49-F238E27FC236}">
                <a16:creationId xmlns:a16="http://schemas.microsoft.com/office/drawing/2014/main" id="{20FC0D0D-9D04-4683-842B-5F163DB41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054E0-2A66-4F68-99E6-B76232C00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24" y="1700813"/>
            <a:ext cx="5609183" cy="4340550"/>
          </a:xfrm>
        </p:spPr>
        <p:txBody>
          <a:bodyPr>
            <a:normAutofit lnSpcReduction="10000"/>
          </a:bodyPr>
          <a:lstStyle/>
          <a:p>
            <a:pPr marL="0" marR="0" indent="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Tabloul</a:t>
            </a: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clinic se caracterizează prin: 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ameţeli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paloare,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transpiraţii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reci,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greţuri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vărsături. După gravitate se poate prezenta sub diferite forme: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 digestivă de intensitate </a:t>
            </a:r>
            <a:r>
              <a:rPr lang="ro-RO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uşoară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uşoare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greţuri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vărsături rare alimentare;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 digestivă de intensitate medie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vărsături alimentare intermitente, dureri abdominale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mică intensitate;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 digestivă de intensitate mare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greţuri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vărsături intense (chiar incoercibile), epigastralgii intense,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urmare a deshidratării apar: astenie, apatie,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prostraţie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acidoză;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 nervoasă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insomnie sau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somnolenţă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(mai frecvent), cefalee,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ameţeli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indispoziţie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psihică până la apatie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prostraţie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0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B95FD-14B6-4BE5-8B22-595557A1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52737"/>
            <a:ext cx="9523122" cy="498862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Tratamentul</a:t>
            </a:r>
            <a:r>
              <a:rPr lang="ro-RO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administrează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torecan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(antiemetic puternic cu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acţiune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asupra zonei motorii reflexe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asupra centrului vomei),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lizadon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anticolinergic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clordelazin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(neuroleptic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antiemetic).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400" b="1" dirty="0">
                <a:effectLst/>
                <a:latin typeface="Times New Roman" panose="02020603050405020304" pitchFamily="18" charset="0"/>
              </a:rPr>
              <a:t>Profilaxie </a:t>
            </a:r>
            <a:endParaRPr lang="en-US" sz="2400" b="1" dirty="0"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plasarea personalului nou încadrat în zona centrală de gravitate a vehiculului;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crearea unui orizont artificial;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evitarea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mişcărilor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capului;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administrarea preventivă de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Bergonal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Clordelazin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(la cei cu labilitatea sistemului nervos vegetativ) sau antiemetice (la cei cu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tendinţă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a vărsa 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82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3398</Words>
  <Application>Microsoft Office PowerPoint</Application>
  <PresentationFormat>Widescreen</PresentationFormat>
  <Paragraphs>457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_TimesNewRoman</vt:lpstr>
      <vt:lpstr>Arial</vt:lpstr>
      <vt:lpstr>Calibri</vt:lpstr>
      <vt:lpstr>Sitka Subheading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Boli profesionale prin expunere la trepidaţii (vibraţii).</vt:lpstr>
      <vt:lpstr>Etiologie</vt:lpstr>
      <vt:lpstr>Patogenie generala</vt:lpstr>
      <vt:lpstr>BOLI PROFESIONALE DATORATE TREPIDAŢIILOR CU FRECVENŢA PÂNĂ LA 2 HZ (KINETOZELE)</vt:lpstr>
      <vt:lpstr>PowerPoint Presentation</vt:lpstr>
      <vt:lpstr>Tabloul clinic</vt:lpstr>
      <vt:lpstr>PowerPoint Presentation</vt:lpstr>
      <vt:lpstr>BOLI PROFESIONALE DATORATE TREPIDAŢIILOR CU FRECVENŢA 2-20 HZ </vt:lpstr>
      <vt:lpstr>PowerPoint Presentation</vt:lpstr>
      <vt:lpstr>Tabloul clinic</vt:lpstr>
      <vt:lpstr>PowerPoint Presentation</vt:lpstr>
      <vt:lpstr>PowerPoint Presentation</vt:lpstr>
      <vt:lpstr>Boli profesionale datorate trepidaţiilor profesionale cu  frecvenţa 20-200 Hz</vt:lpstr>
      <vt:lpstr>PowerPoint Presentation</vt:lpstr>
      <vt:lpstr>PowerPoint Presentation</vt:lpstr>
      <vt:lpstr>Tabloul clinic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BOLI PROFESIONALE PRIN EXPUNERE LA MICROCLIMAT CALD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marius bunescu</dc:creator>
  <cp:lastModifiedBy>marius bunescu</cp:lastModifiedBy>
  <cp:revision>2</cp:revision>
  <dcterms:created xsi:type="dcterms:W3CDTF">2020-12-22T20:14:13Z</dcterms:created>
  <dcterms:modified xsi:type="dcterms:W3CDTF">2020-12-22T20:23:19Z</dcterms:modified>
</cp:coreProperties>
</file>