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41"/>
  </p:notesMasterIdLst>
  <p:sldIdLst>
    <p:sldId id="314" r:id="rId2"/>
    <p:sldId id="315" r:id="rId3"/>
    <p:sldId id="256" r:id="rId4"/>
    <p:sldId id="257" r:id="rId5"/>
    <p:sldId id="258" r:id="rId6"/>
    <p:sldId id="305" r:id="rId7"/>
    <p:sldId id="306" r:id="rId8"/>
    <p:sldId id="261" r:id="rId9"/>
    <p:sldId id="263" r:id="rId10"/>
    <p:sldId id="264" r:id="rId11"/>
    <p:sldId id="267" r:id="rId12"/>
    <p:sldId id="268" r:id="rId13"/>
    <p:sldId id="269" r:id="rId14"/>
    <p:sldId id="271" r:id="rId15"/>
    <p:sldId id="274" r:id="rId16"/>
    <p:sldId id="277" r:id="rId17"/>
    <p:sldId id="278" r:id="rId18"/>
    <p:sldId id="279" r:id="rId19"/>
    <p:sldId id="281" r:id="rId20"/>
    <p:sldId id="282" r:id="rId21"/>
    <p:sldId id="309" r:id="rId22"/>
    <p:sldId id="310" r:id="rId23"/>
    <p:sldId id="311" r:id="rId24"/>
    <p:sldId id="308" r:id="rId25"/>
    <p:sldId id="283" r:id="rId26"/>
    <p:sldId id="285" r:id="rId27"/>
    <p:sldId id="286" r:id="rId28"/>
    <p:sldId id="287" r:id="rId29"/>
    <p:sldId id="288" r:id="rId30"/>
    <p:sldId id="313" r:id="rId31"/>
    <p:sldId id="289" r:id="rId32"/>
    <p:sldId id="292" r:id="rId33"/>
    <p:sldId id="297" r:id="rId34"/>
    <p:sldId id="298" r:id="rId35"/>
    <p:sldId id="299" r:id="rId36"/>
    <p:sldId id="300" r:id="rId37"/>
    <p:sldId id="301" r:id="rId38"/>
    <p:sldId id="302" r:id="rId39"/>
    <p:sldId id="355" r:id="rId40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FAFA6-CEA4-4F36-80B2-657C041FCA5D}" v="1" dt="2020-10-08T05:38:00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1" autoAdjust="0"/>
    <p:restoredTop sz="90929"/>
  </p:normalViewPr>
  <p:slideViewPr>
    <p:cSldViewPr>
      <p:cViewPr varScale="1">
        <p:scale>
          <a:sx n="61" d="100"/>
          <a:sy n="61" d="100"/>
        </p:scale>
        <p:origin x="118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bunescu" userId="c71f03b50b546a74" providerId="LiveId" clId="{3B9FAFA6-CEA4-4F36-80B2-657C041FCA5D}"/>
    <pc:docChg chg="undo custSel addSld delSld modSld">
      <pc:chgData name="marius bunescu" userId="c71f03b50b546a74" providerId="LiveId" clId="{3B9FAFA6-CEA4-4F36-80B2-657C041FCA5D}" dt="2020-10-08T05:41:04.913" v="37" actId="20577"/>
      <pc:docMkLst>
        <pc:docMk/>
      </pc:docMkLst>
      <pc:sldChg chg="addSp delSp mod">
        <pc:chgData name="marius bunescu" userId="c71f03b50b546a74" providerId="LiveId" clId="{3B9FAFA6-CEA4-4F36-80B2-657C041FCA5D}" dt="2020-10-08T05:37:50.705" v="34" actId="22"/>
        <pc:sldMkLst>
          <pc:docMk/>
          <pc:sldMk cId="0" sldId="302"/>
        </pc:sldMkLst>
        <pc:spChg chg="add del">
          <ac:chgData name="marius bunescu" userId="c71f03b50b546a74" providerId="LiveId" clId="{3B9FAFA6-CEA4-4F36-80B2-657C041FCA5D}" dt="2020-10-08T05:37:50.705" v="34" actId="22"/>
          <ac:spMkLst>
            <pc:docMk/>
            <pc:sldMk cId="0" sldId="302"/>
            <ac:spMk id="4" creationId="{FA62AAEA-CE60-4104-B451-197FB1A3818C}"/>
          </ac:spMkLst>
        </pc:spChg>
      </pc:sldChg>
      <pc:sldChg chg="addSp modSp new mod">
        <pc:chgData name="marius bunescu" userId="c71f03b50b546a74" providerId="LiveId" clId="{3B9FAFA6-CEA4-4F36-80B2-657C041FCA5D}" dt="2020-10-08T05:41:04.913" v="37" actId="20577"/>
        <pc:sldMkLst>
          <pc:docMk/>
          <pc:sldMk cId="1664112022" sldId="315"/>
        </pc:sldMkLst>
        <pc:spChg chg="add mod">
          <ac:chgData name="marius bunescu" userId="c71f03b50b546a74" providerId="LiveId" clId="{3B9FAFA6-CEA4-4F36-80B2-657C041FCA5D}" dt="2020-10-08T05:41:04.913" v="37" actId="20577"/>
          <ac:spMkLst>
            <pc:docMk/>
            <pc:sldMk cId="1664112022" sldId="315"/>
            <ac:spMk id="3" creationId="{D22F7CAE-C02C-44D2-AF2A-49E3596E2CCF}"/>
          </ac:spMkLst>
        </pc:spChg>
      </pc:sldChg>
      <pc:sldChg chg="new del">
        <pc:chgData name="marius bunescu" userId="c71f03b50b546a74" providerId="LiveId" clId="{3B9FAFA6-CEA4-4F36-80B2-657C041FCA5D}" dt="2020-10-08T05:38:06.116" v="36" actId="47"/>
        <pc:sldMkLst>
          <pc:docMk/>
          <pc:sldMk cId="280186608" sldId="316"/>
        </pc:sldMkLst>
      </pc:sldChg>
      <pc:sldChg chg="add">
        <pc:chgData name="marius bunescu" userId="c71f03b50b546a74" providerId="LiveId" clId="{3B9FAFA6-CEA4-4F36-80B2-657C041FCA5D}" dt="2020-10-08T05:38:00.799" v="35"/>
        <pc:sldMkLst>
          <pc:docMk/>
          <pc:sldMk cId="698340341" sldId="35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72C58-7ED5-43AF-9735-D51C704CEDD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E99062D-340A-4287-BE07-A1DA19540EB8}">
      <dgm:prSet phldrT="[Text]"/>
      <dgm:spPr/>
      <dgm:t>
        <a:bodyPr/>
        <a:lstStyle/>
        <a:p>
          <a:r>
            <a:rPr lang="ro-RO" b="1" i="1" dirty="0"/>
            <a:t>Factorii care influenţează capacitatea de muncă</a:t>
          </a:r>
          <a:endParaRPr lang="ro-RO" dirty="0"/>
        </a:p>
      </dgm:t>
    </dgm:pt>
    <dgm:pt modelId="{2E82B07E-84E0-40CE-B7FF-4A10300BC430}" type="parTrans" cxnId="{3F1C9B72-1787-4F38-9BDD-4EBBE256F575}">
      <dgm:prSet/>
      <dgm:spPr/>
      <dgm:t>
        <a:bodyPr/>
        <a:lstStyle/>
        <a:p>
          <a:endParaRPr lang="ro-RO"/>
        </a:p>
      </dgm:t>
    </dgm:pt>
    <dgm:pt modelId="{536260CB-59E1-42FB-AD8E-DE0DA86BB436}" type="sibTrans" cxnId="{3F1C9B72-1787-4F38-9BDD-4EBBE256F575}">
      <dgm:prSet/>
      <dgm:spPr/>
      <dgm:t>
        <a:bodyPr/>
        <a:lstStyle/>
        <a:p>
          <a:endParaRPr lang="ro-RO"/>
        </a:p>
      </dgm:t>
    </dgm:pt>
    <dgm:pt modelId="{8B0015FD-F5B5-4C6C-872A-AC60906A8591}">
      <dgm:prSet phldrT="[Text]"/>
      <dgm:spPr/>
      <dgm:t>
        <a:bodyPr/>
        <a:lstStyle/>
        <a:p>
          <a:r>
            <a:rPr lang="ro-RO" dirty="0"/>
            <a:t>Factori care depind de organismul uman</a:t>
          </a:r>
        </a:p>
      </dgm:t>
    </dgm:pt>
    <dgm:pt modelId="{7B11DA6C-F46A-4004-8520-3B7430C8208A}" type="parTrans" cxnId="{CC0C850C-992B-45A4-A112-49B23A53ED2E}">
      <dgm:prSet/>
      <dgm:spPr/>
      <dgm:t>
        <a:bodyPr/>
        <a:lstStyle/>
        <a:p>
          <a:endParaRPr lang="ro-RO"/>
        </a:p>
      </dgm:t>
    </dgm:pt>
    <dgm:pt modelId="{3508476C-FC41-49AE-A959-D5D6B3E0D0DE}" type="sibTrans" cxnId="{CC0C850C-992B-45A4-A112-49B23A53ED2E}">
      <dgm:prSet/>
      <dgm:spPr/>
      <dgm:t>
        <a:bodyPr/>
        <a:lstStyle/>
        <a:p>
          <a:endParaRPr lang="ro-RO"/>
        </a:p>
      </dgm:t>
    </dgm:pt>
    <dgm:pt modelId="{3C42955D-3DBB-4D42-B7B7-79DABD84E120}">
      <dgm:prSet phldrT="[Text]"/>
      <dgm:spPr/>
      <dgm:t>
        <a:bodyPr/>
        <a:lstStyle/>
        <a:p>
          <a:r>
            <a:rPr lang="ro-RO" dirty="0"/>
            <a:t>Factori care depind de condiţiile de muncă</a:t>
          </a:r>
        </a:p>
      </dgm:t>
    </dgm:pt>
    <dgm:pt modelId="{BA7C05CB-083E-49F0-9EC6-48837CC6FB1D}" type="parTrans" cxnId="{1AB78671-4754-49DD-A4B1-85EBC6A6E92F}">
      <dgm:prSet/>
      <dgm:spPr/>
      <dgm:t>
        <a:bodyPr/>
        <a:lstStyle/>
        <a:p>
          <a:endParaRPr lang="ro-RO"/>
        </a:p>
      </dgm:t>
    </dgm:pt>
    <dgm:pt modelId="{08D6F05E-0299-4612-8044-5FB28FE85940}" type="sibTrans" cxnId="{1AB78671-4754-49DD-A4B1-85EBC6A6E92F}">
      <dgm:prSet/>
      <dgm:spPr/>
      <dgm:t>
        <a:bodyPr/>
        <a:lstStyle/>
        <a:p>
          <a:endParaRPr lang="ro-RO"/>
        </a:p>
      </dgm:t>
    </dgm:pt>
    <dgm:pt modelId="{08F8B342-F46A-43F9-A315-088788AE4FAF}">
      <dgm:prSet phldrT="[Text]"/>
      <dgm:spPr/>
      <dgm:t>
        <a:bodyPr/>
        <a:lstStyle/>
        <a:p>
          <a:r>
            <a:rPr lang="ro-RO" dirty="0"/>
            <a:t>Factori sociali</a:t>
          </a:r>
        </a:p>
      </dgm:t>
    </dgm:pt>
    <dgm:pt modelId="{FAD41C0D-3D9B-4CAD-BB03-227B3D2D0202}" type="parTrans" cxnId="{489423E4-B641-4AEB-AC57-5A688736859B}">
      <dgm:prSet/>
      <dgm:spPr/>
      <dgm:t>
        <a:bodyPr/>
        <a:lstStyle/>
        <a:p>
          <a:endParaRPr lang="ro-RO"/>
        </a:p>
      </dgm:t>
    </dgm:pt>
    <dgm:pt modelId="{8033821E-D032-439F-980E-83E586EECAEA}" type="sibTrans" cxnId="{489423E4-B641-4AEB-AC57-5A688736859B}">
      <dgm:prSet/>
      <dgm:spPr/>
      <dgm:t>
        <a:bodyPr/>
        <a:lstStyle/>
        <a:p>
          <a:endParaRPr lang="ro-RO"/>
        </a:p>
      </dgm:t>
    </dgm:pt>
    <dgm:pt modelId="{28D3CEAA-6AF3-4F10-8DC4-E10188C1F0E0}" type="pres">
      <dgm:prSet presAssocID="{18572C58-7ED5-43AF-9735-D51C704CEDDA}" presName="composite" presStyleCnt="0">
        <dgm:presLayoutVars>
          <dgm:chMax val="1"/>
          <dgm:dir/>
          <dgm:resizeHandles val="exact"/>
        </dgm:presLayoutVars>
      </dgm:prSet>
      <dgm:spPr/>
    </dgm:pt>
    <dgm:pt modelId="{C7D8C3B2-F68E-4301-90F8-A45395A1CBB5}" type="pres">
      <dgm:prSet presAssocID="{18572C58-7ED5-43AF-9735-D51C704CEDDA}" presName="radial" presStyleCnt="0">
        <dgm:presLayoutVars>
          <dgm:animLvl val="ctr"/>
        </dgm:presLayoutVars>
      </dgm:prSet>
      <dgm:spPr/>
    </dgm:pt>
    <dgm:pt modelId="{D01CF36D-F885-4A31-9671-D1D05276BA96}" type="pres">
      <dgm:prSet presAssocID="{3E99062D-340A-4287-BE07-A1DA19540EB8}" presName="centerShape" presStyleLbl="vennNode1" presStyleIdx="0" presStyleCnt="4"/>
      <dgm:spPr/>
    </dgm:pt>
    <dgm:pt modelId="{BD33097A-D68B-415B-8EC8-399A9B555124}" type="pres">
      <dgm:prSet presAssocID="{8B0015FD-F5B5-4C6C-872A-AC60906A8591}" presName="node" presStyleLbl="vennNode1" presStyleIdx="1" presStyleCnt="4">
        <dgm:presLayoutVars>
          <dgm:bulletEnabled val="1"/>
        </dgm:presLayoutVars>
      </dgm:prSet>
      <dgm:spPr/>
    </dgm:pt>
    <dgm:pt modelId="{605C0D7B-944A-4D9B-A7B2-3EB977C563AB}" type="pres">
      <dgm:prSet presAssocID="{3C42955D-3DBB-4D42-B7B7-79DABD84E120}" presName="node" presStyleLbl="vennNode1" presStyleIdx="2" presStyleCnt="4">
        <dgm:presLayoutVars>
          <dgm:bulletEnabled val="1"/>
        </dgm:presLayoutVars>
      </dgm:prSet>
      <dgm:spPr/>
    </dgm:pt>
    <dgm:pt modelId="{FB474D56-E319-499C-A783-1B1F071DFF3D}" type="pres">
      <dgm:prSet presAssocID="{08F8B342-F46A-43F9-A315-088788AE4FA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CC0C850C-992B-45A4-A112-49B23A53ED2E}" srcId="{3E99062D-340A-4287-BE07-A1DA19540EB8}" destId="{8B0015FD-F5B5-4C6C-872A-AC60906A8591}" srcOrd="0" destOrd="0" parTransId="{7B11DA6C-F46A-4004-8520-3B7430C8208A}" sibTransId="{3508476C-FC41-49AE-A959-D5D6B3E0D0DE}"/>
    <dgm:cxn modelId="{6D52E223-8834-4890-8D97-70A65E2D6960}" type="presOf" srcId="{08F8B342-F46A-43F9-A315-088788AE4FAF}" destId="{FB474D56-E319-499C-A783-1B1F071DFF3D}" srcOrd="0" destOrd="0" presId="urn:microsoft.com/office/officeart/2005/8/layout/radial3"/>
    <dgm:cxn modelId="{ED18C335-D456-4DBE-9605-478697F04284}" type="presOf" srcId="{18572C58-7ED5-43AF-9735-D51C704CEDDA}" destId="{28D3CEAA-6AF3-4F10-8DC4-E10188C1F0E0}" srcOrd="0" destOrd="0" presId="urn:microsoft.com/office/officeart/2005/8/layout/radial3"/>
    <dgm:cxn modelId="{191B8440-2D09-4EEE-9EF7-E5C3FF43A840}" type="presOf" srcId="{3C42955D-3DBB-4D42-B7B7-79DABD84E120}" destId="{605C0D7B-944A-4D9B-A7B2-3EB977C563AB}" srcOrd="0" destOrd="0" presId="urn:microsoft.com/office/officeart/2005/8/layout/radial3"/>
    <dgm:cxn modelId="{CEB63F5F-D539-42A0-B1BB-F7736722E57D}" type="presOf" srcId="{8B0015FD-F5B5-4C6C-872A-AC60906A8591}" destId="{BD33097A-D68B-415B-8EC8-399A9B555124}" srcOrd="0" destOrd="0" presId="urn:microsoft.com/office/officeart/2005/8/layout/radial3"/>
    <dgm:cxn modelId="{1AB78671-4754-49DD-A4B1-85EBC6A6E92F}" srcId="{3E99062D-340A-4287-BE07-A1DA19540EB8}" destId="{3C42955D-3DBB-4D42-B7B7-79DABD84E120}" srcOrd="1" destOrd="0" parTransId="{BA7C05CB-083E-49F0-9EC6-48837CC6FB1D}" sibTransId="{08D6F05E-0299-4612-8044-5FB28FE85940}"/>
    <dgm:cxn modelId="{3F1C9B72-1787-4F38-9BDD-4EBBE256F575}" srcId="{18572C58-7ED5-43AF-9735-D51C704CEDDA}" destId="{3E99062D-340A-4287-BE07-A1DA19540EB8}" srcOrd="0" destOrd="0" parTransId="{2E82B07E-84E0-40CE-B7FF-4A10300BC430}" sibTransId="{536260CB-59E1-42FB-AD8E-DE0DA86BB436}"/>
    <dgm:cxn modelId="{489423E4-B641-4AEB-AC57-5A688736859B}" srcId="{3E99062D-340A-4287-BE07-A1DA19540EB8}" destId="{08F8B342-F46A-43F9-A315-088788AE4FAF}" srcOrd="2" destOrd="0" parTransId="{FAD41C0D-3D9B-4CAD-BB03-227B3D2D0202}" sibTransId="{8033821E-D032-439F-980E-83E586EECAEA}"/>
    <dgm:cxn modelId="{41D6AFED-5571-49A5-A9B7-C1BA151F644B}" type="presOf" srcId="{3E99062D-340A-4287-BE07-A1DA19540EB8}" destId="{D01CF36D-F885-4A31-9671-D1D05276BA96}" srcOrd="0" destOrd="0" presId="urn:microsoft.com/office/officeart/2005/8/layout/radial3"/>
    <dgm:cxn modelId="{8A0CC3F4-4A85-458F-ABC7-7AB4071D5785}" type="presParOf" srcId="{28D3CEAA-6AF3-4F10-8DC4-E10188C1F0E0}" destId="{C7D8C3B2-F68E-4301-90F8-A45395A1CBB5}" srcOrd="0" destOrd="0" presId="urn:microsoft.com/office/officeart/2005/8/layout/radial3"/>
    <dgm:cxn modelId="{AF33896E-5B9C-4AF7-BCFA-F2AB82CE656E}" type="presParOf" srcId="{C7D8C3B2-F68E-4301-90F8-A45395A1CBB5}" destId="{D01CF36D-F885-4A31-9671-D1D05276BA96}" srcOrd="0" destOrd="0" presId="urn:microsoft.com/office/officeart/2005/8/layout/radial3"/>
    <dgm:cxn modelId="{0CD3A5FB-AD99-48EB-ABF3-BC8B7953FA5C}" type="presParOf" srcId="{C7D8C3B2-F68E-4301-90F8-A45395A1CBB5}" destId="{BD33097A-D68B-415B-8EC8-399A9B555124}" srcOrd="1" destOrd="0" presId="urn:microsoft.com/office/officeart/2005/8/layout/radial3"/>
    <dgm:cxn modelId="{B78159A8-760D-4FBB-B004-92CF29905196}" type="presParOf" srcId="{C7D8C3B2-F68E-4301-90F8-A45395A1CBB5}" destId="{605C0D7B-944A-4D9B-A7B2-3EB977C563AB}" srcOrd="2" destOrd="0" presId="urn:microsoft.com/office/officeart/2005/8/layout/radial3"/>
    <dgm:cxn modelId="{CBBAFC42-9B5C-480B-839B-5CDD7BDF76D9}" type="presParOf" srcId="{C7D8C3B2-F68E-4301-90F8-A45395A1CBB5}" destId="{FB474D56-E319-499C-A783-1B1F071DFF3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7E4B1-831D-41A5-A18C-3F9019B4F599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BC55CB43-C93E-4888-919C-8E5E0D49D375}">
      <dgm:prSet phldrT="[Text]"/>
      <dgm:spPr/>
      <dgm:t>
        <a:bodyPr/>
        <a:lstStyle/>
        <a:p>
          <a:r>
            <a:rPr lang="ro-RO" dirty="0"/>
            <a:t>care cresc capacitatea de muncă: </a:t>
          </a:r>
          <a:endParaRPr lang="en-AU" dirty="0">
            <a:latin typeface="_TimesNewRoman" charset="0"/>
          </a:endParaRPr>
        </a:p>
        <a:p>
          <a:r>
            <a:rPr lang="ro-RO" dirty="0"/>
            <a:t>- exerciţiul;</a:t>
          </a:r>
          <a:endParaRPr lang="en-AU" dirty="0">
            <a:latin typeface="_TimesNewRoman" charset="0"/>
          </a:endParaRPr>
        </a:p>
        <a:p>
          <a:r>
            <a:rPr lang="ro-RO" dirty="0"/>
            <a:t>- antrenamentul</a:t>
          </a:r>
          <a:endParaRPr lang="en-AU" dirty="0">
            <a:latin typeface="_TimesNewRoman" charset="0"/>
          </a:endParaRPr>
        </a:p>
        <a:p>
          <a:r>
            <a:rPr lang="ro-RO" dirty="0"/>
            <a:t>- starea de sănătate;</a:t>
          </a:r>
          <a:endParaRPr lang="en-AU" dirty="0">
            <a:latin typeface="_TimesNewRoman" charset="0"/>
          </a:endParaRPr>
        </a:p>
        <a:p>
          <a:r>
            <a:rPr lang="ro-RO" dirty="0"/>
            <a:t>- emoţiile pozitive</a:t>
          </a:r>
        </a:p>
      </dgm:t>
    </dgm:pt>
    <dgm:pt modelId="{31E2FF3A-477D-411C-8494-CCAA2E335773}" type="parTrans" cxnId="{0153C837-FA56-4F11-8419-74803606940A}">
      <dgm:prSet/>
      <dgm:spPr/>
      <dgm:t>
        <a:bodyPr/>
        <a:lstStyle/>
        <a:p>
          <a:endParaRPr lang="ro-RO"/>
        </a:p>
      </dgm:t>
    </dgm:pt>
    <dgm:pt modelId="{C8A04202-7577-45EB-B506-31F19B515CB3}" type="sibTrans" cxnId="{0153C837-FA56-4F11-8419-74803606940A}">
      <dgm:prSet/>
      <dgm:spPr/>
      <dgm:t>
        <a:bodyPr/>
        <a:lstStyle/>
        <a:p>
          <a:endParaRPr lang="ro-RO"/>
        </a:p>
      </dgm:t>
    </dgm:pt>
    <dgm:pt modelId="{6D01647D-9BEC-4422-9E49-38FA953D3736}">
      <dgm:prSet phldrT="[Text]"/>
      <dgm:spPr/>
      <dgm:t>
        <a:bodyPr/>
        <a:lstStyle/>
        <a:p>
          <a:r>
            <a:rPr lang="ro-RO" dirty="0"/>
            <a:t>care scad capacitatea de muncă: </a:t>
          </a:r>
          <a:endParaRPr lang="en-AU" dirty="0">
            <a:latin typeface="_TimesNewRoman" charset="0"/>
          </a:endParaRPr>
        </a:p>
        <a:p>
          <a:r>
            <a:rPr lang="ro-RO" dirty="0"/>
            <a:t>- oboseala;</a:t>
          </a:r>
          <a:endParaRPr lang="en-AU" dirty="0">
            <a:latin typeface="_TimesNewRoman" charset="0"/>
          </a:endParaRPr>
        </a:p>
        <a:p>
          <a:r>
            <a:rPr lang="ro-RO" dirty="0"/>
            <a:t>- starea de boală;</a:t>
          </a:r>
          <a:endParaRPr lang="en-AU" dirty="0">
            <a:latin typeface="_TimesNewRoman" charset="0"/>
          </a:endParaRPr>
        </a:p>
        <a:p>
          <a:r>
            <a:rPr lang="ro-RO" dirty="0"/>
            <a:t>- emoţiile negative.</a:t>
          </a:r>
        </a:p>
      </dgm:t>
    </dgm:pt>
    <dgm:pt modelId="{E9CA9DEC-6F74-460E-BFE1-D5D07B86C83E}" type="parTrans" cxnId="{1BCA74A7-95B1-4635-B7A7-D8B6A22CB1C5}">
      <dgm:prSet/>
      <dgm:spPr/>
      <dgm:t>
        <a:bodyPr/>
        <a:lstStyle/>
        <a:p>
          <a:endParaRPr lang="ro-RO"/>
        </a:p>
      </dgm:t>
    </dgm:pt>
    <dgm:pt modelId="{B7BA5DCA-6DD0-4AF8-9BE8-1A76C9ECF3ED}" type="sibTrans" cxnId="{1BCA74A7-95B1-4635-B7A7-D8B6A22CB1C5}">
      <dgm:prSet/>
      <dgm:spPr/>
      <dgm:t>
        <a:bodyPr/>
        <a:lstStyle/>
        <a:p>
          <a:endParaRPr lang="ro-RO"/>
        </a:p>
      </dgm:t>
    </dgm:pt>
    <dgm:pt modelId="{24CF7A3A-9926-4158-AA25-A5FC62DBF915}" type="pres">
      <dgm:prSet presAssocID="{DDB7E4B1-831D-41A5-A18C-3F9019B4F599}" presName="compositeShape" presStyleCnt="0">
        <dgm:presLayoutVars>
          <dgm:chMax val="2"/>
          <dgm:dir/>
          <dgm:resizeHandles val="exact"/>
        </dgm:presLayoutVars>
      </dgm:prSet>
      <dgm:spPr/>
    </dgm:pt>
    <dgm:pt modelId="{E123F58F-B8D8-4F69-A5B8-15FD7653013F}" type="pres">
      <dgm:prSet presAssocID="{BC55CB43-C93E-4888-919C-8E5E0D49D375}" presName="upArrow" presStyleLbl="node1" presStyleIdx="0" presStyleCnt="2" custScaleX="63926" custScaleY="53186"/>
      <dgm:spPr/>
    </dgm:pt>
    <dgm:pt modelId="{5F7DD4C8-48B1-4AF2-8869-690000DD3928}" type="pres">
      <dgm:prSet presAssocID="{BC55CB43-C93E-4888-919C-8E5E0D49D37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72358306-C406-4221-B488-EF2F5A20D3E5}" type="pres">
      <dgm:prSet presAssocID="{6D01647D-9BEC-4422-9E49-38FA953D3736}" presName="downArrow" presStyleLbl="node1" presStyleIdx="1" presStyleCnt="2" custScaleX="60567" custScaleY="50980"/>
      <dgm:spPr/>
    </dgm:pt>
    <dgm:pt modelId="{5061AB2E-6FA3-41E2-862F-BB625C6CF49E}" type="pres">
      <dgm:prSet presAssocID="{6D01647D-9BEC-4422-9E49-38FA953D3736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6F62711-C43A-4286-9282-CB386DD7FBF0}" type="presOf" srcId="{6D01647D-9BEC-4422-9E49-38FA953D3736}" destId="{5061AB2E-6FA3-41E2-862F-BB625C6CF49E}" srcOrd="0" destOrd="0" presId="urn:microsoft.com/office/officeart/2005/8/layout/arrow4"/>
    <dgm:cxn modelId="{0CFB6611-543B-4DCE-9930-678D28B07082}" type="presOf" srcId="{DDB7E4B1-831D-41A5-A18C-3F9019B4F599}" destId="{24CF7A3A-9926-4158-AA25-A5FC62DBF915}" srcOrd="0" destOrd="0" presId="urn:microsoft.com/office/officeart/2005/8/layout/arrow4"/>
    <dgm:cxn modelId="{0153C837-FA56-4F11-8419-74803606940A}" srcId="{DDB7E4B1-831D-41A5-A18C-3F9019B4F599}" destId="{BC55CB43-C93E-4888-919C-8E5E0D49D375}" srcOrd="0" destOrd="0" parTransId="{31E2FF3A-477D-411C-8494-CCAA2E335773}" sibTransId="{C8A04202-7577-45EB-B506-31F19B515CB3}"/>
    <dgm:cxn modelId="{BAA4368F-BB09-492F-B233-E37FCF00287E}" type="presOf" srcId="{BC55CB43-C93E-4888-919C-8E5E0D49D375}" destId="{5F7DD4C8-48B1-4AF2-8869-690000DD3928}" srcOrd="0" destOrd="0" presId="urn:microsoft.com/office/officeart/2005/8/layout/arrow4"/>
    <dgm:cxn modelId="{1BCA74A7-95B1-4635-B7A7-D8B6A22CB1C5}" srcId="{DDB7E4B1-831D-41A5-A18C-3F9019B4F599}" destId="{6D01647D-9BEC-4422-9E49-38FA953D3736}" srcOrd="1" destOrd="0" parTransId="{E9CA9DEC-6F74-460E-BFE1-D5D07B86C83E}" sibTransId="{B7BA5DCA-6DD0-4AF8-9BE8-1A76C9ECF3ED}"/>
    <dgm:cxn modelId="{77E18A8A-9648-4334-9AE2-27AE854E7B44}" type="presParOf" srcId="{24CF7A3A-9926-4158-AA25-A5FC62DBF915}" destId="{E123F58F-B8D8-4F69-A5B8-15FD7653013F}" srcOrd="0" destOrd="0" presId="urn:microsoft.com/office/officeart/2005/8/layout/arrow4"/>
    <dgm:cxn modelId="{99B4B122-7C7E-4620-A657-9EAEE52BF295}" type="presParOf" srcId="{24CF7A3A-9926-4158-AA25-A5FC62DBF915}" destId="{5F7DD4C8-48B1-4AF2-8869-690000DD3928}" srcOrd="1" destOrd="0" presId="urn:microsoft.com/office/officeart/2005/8/layout/arrow4"/>
    <dgm:cxn modelId="{90085B1B-2F4F-4ACE-A974-121833B234B3}" type="presParOf" srcId="{24CF7A3A-9926-4158-AA25-A5FC62DBF915}" destId="{72358306-C406-4221-B488-EF2F5A20D3E5}" srcOrd="2" destOrd="0" presId="urn:microsoft.com/office/officeart/2005/8/layout/arrow4"/>
    <dgm:cxn modelId="{4147E5D8-C909-45FD-B9ED-3730C5B0F620}" type="presParOf" srcId="{24CF7A3A-9926-4158-AA25-A5FC62DBF915}" destId="{5061AB2E-6FA3-41E2-862F-BB625C6CF49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30C6C-14AE-4B89-A887-D304FC68A7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6E05028-7E35-46C6-B151-E21ABBEEA255}">
      <dgm:prSet phldrT="[Text]"/>
      <dgm:spPr/>
      <dgm:t>
        <a:bodyPr/>
        <a:lstStyle/>
        <a:p>
          <a:r>
            <a:rPr lang="en-GB" b="1" i="1" dirty="0" err="1"/>
            <a:t>Stabilirea</a:t>
          </a:r>
          <a:r>
            <a:rPr lang="en-GB" b="1" i="1" dirty="0"/>
            <a:t> </a:t>
          </a:r>
          <a:r>
            <a:rPr lang="en-GB" b="1" i="1" dirty="0" err="1"/>
            <a:t>diagnosticului</a:t>
          </a:r>
          <a:r>
            <a:rPr lang="en-GB" b="1" i="1" dirty="0"/>
            <a:t> de </a:t>
          </a:r>
          <a:r>
            <a:rPr lang="en-GB" b="1" i="1" dirty="0" err="1"/>
            <a:t>profesionalitate</a:t>
          </a:r>
          <a:endParaRPr lang="ro-RO" dirty="0"/>
        </a:p>
      </dgm:t>
    </dgm:pt>
    <dgm:pt modelId="{DCE94CFC-7FE9-4083-B5B2-852CF33E1444}" type="parTrans" cxnId="{490F637A-6870-4C28-9124-05CB7BC5D2C6}">
      <dgm:prSet/>
      <dgm:spPr/>
      <dgm:t>
        <a:bodyPr/>
        <a:lstStyle/>
        <a:p>
          <a:endParaRPr lang="ro-RO"/>
        </a:p>
      </dgm:t>
    </dgm:pt>
    <dgm:pt modelId="{9129383C-B7FC-4FCB-94F5-986F59709C41}" type="sibTrans" cxnId="{490F637A-6870-4C28-9124-05CB7BC5D2C6}">
      <dgm:prSet/>
      <dgm:spPr/>
      <dgm:t>
        <a:bodyPr/>
        <a:lstStyle/>
        <a:p>
          <a:endParaRPr lang="ro-RO"/>
        </a:p>
      </dgm:t>
    </dgm:pt>
    <dgm:pt modelId="{720AD94A-C2FF-4D8C-BEE3-C47582FA9D01}">
      <dgm:prSet phldrT="[Text]"/>
      <dgm:spPr/>
      <dgm:t>
        <a:bodyPr/>
        <a:lstStyle/>
        <a:p>
          <a:r>
            <a:rPr lang="en-GB" dirty="0" err="1"/>
            <a:t>Stabilirea</a:t>
          </a:r>
          <a:r>
            <a:rPr lang="en-GB" dirty="0"/>
            <a:t> </a:t>
          </a:r>
          <a:r>
            <a:rPr lang="en-GB" dirty="0" err="1"/>
            <a:t>expunerii</a:t>
          </a:r>
          <a:r>
            <a:rPr lang="en-GB" dirty="0"/>
            <a:t> </a:t>
          </a:r>
          <a:r>
            <a:rPr lang="en-GB" dirty="0" err="1"/>
            <a:t>profesionale</a:t>
          </a:r>
          <a:endParaRPr lang="ro-RO" dirty="0"/>
        </a:p>
      </dgm:t>
    </dgm:pt>
    <dgm:pt modelId="{EF7E5C7A-50B7-4C36-BEBD-B7EAC694906D}" type="parTrans" cxnId="{20925B25-D303-4E30-A683-1E0D63BF6064}">
      <dgm:prSet/>
      <dgm:spPr/>
      <dgm:t>
        <a:bodyPr/>
        <a:lstStyle/>
        <a:p>
          <a:endParaRPr lang="ro-RO"/>
        </a:p>
      </dgm:t>
    </dgm:pt>
    <dgm:pt modelId="{2E5BCD90-E1FE-488D-BA2C-F6F8BECB70D5}" type="sibTrans" cxnId="{20925B25-D303-4E30-A683-1E0D63BF6064}">
      <dgm:prSet/>
      <dgm:spPr/>
      <dgm:t>
        <a:bodyPr/>
        <a:lstStyle/>
        <a:p>
          <a:endParaRPr lang="ro-RO"/>
        </a:p>
      </dgm:t>
    </dgm:pt>
    <dgm:pt modelId="{C5BCE0FE-F477-4E6D-A8D9-52E63A8FDEA2}">
      <dgm:prSet phldrT="[Text]"/>
      <dgm:spPr/>
      <dgm:t>
        <a:bodyPr/>
        <a:lstStyle/>
        <a:p>
          <a:r>
            <a:rPr lang="en-GB" dirty="0" err="1"/>
            <a:t>Tabloul</a:t>
          </a:r>
          <a:r>
            <a:rPr lang="en-GB" dirty="0"/>
            <a:t> </a:t>
          </a:r>
          <a:r>
            <a:rPr lang="en-GB" dirty="0" err="1"/>
            <a:t>clininc</a:t>
          </a:r>
          <a:endParaRPr lang="ro-RO" dirty="0"/>
        </a:p>
      </dgm:t>
    </dgm:pt>
    <dgm:pt modelId="{D8FDF49C-4696-4829-92F7-BC6D7836862B}" type="parTrans" cxnId="{00ECB472-B625-473B-AF31-9C903048DB6F}">
      <dgm:prSet/>
      <dgm:spPr/>
      <dgm:t>
        <a:bodyPr/>
        <a:lstStyle/>
        <a:p>
          <a:endParaRPr lang="ro-RO"/>
        </a:p>
      </dgm:t>
    </dgm:pt>
    <dgm:pt modelId="{5CE5464F-EDB8-486D-BD28-B5101515A739}" type="sibTrans" cxnId="{00ECB472-B625-473B-AF31-9C903048DB6F}">
      <dgm:prSet/>
      <dgm:spPr/>
      <dgm:t>
        <a:bodyPr/>
        <a:lstStyle/>
        <a:p>
          <a:endParaRPr lang="ro-RO"/>
        </a:p>
      </dgm:t>
    </dgm:pt>
    <dgm:pt modelId="{B5C16BBC-1858-481E-BDAA-3A48DE1BD6DF}">
      <dgm:prSet phldrT="[Text]"/>
      <dgm:spPr/>
      <dgm:t>
        <a:bodyPr/>
        <a:lstStyle/>
        <a:p>
          <a:r>
            <a:rPr lang="en-GB" dirty="0" err="1"/>
            <a:t>Explorari</a:t>
          </a:r>
          <a:r>
            <a:rPr lang="en-GB" dirty="0"/>
            <a:t> </a:t>
          </a:r>
          <a:r>
            <a:rPr lang="en-GB" dirty="0" err="1"/>
            <a:t>paraclinice</a:t>
          </a:r>
          <a:endParaRPr lang="ro-RO" dirty="0"/>
        </a:p>
      </dgm:t>
    </dgm:pt>
    <dgm:pt modelId="{FF170E80-95C3-4DA3-9145-22BA0F359986}" type="parTrans" cxnId="{A59CBBA2-D7D1-46F9-A151-D2CD798DB143}">
      <dgm:prSet/>
      <dgm:spPr/>
      <dgm:t>
        <a:bodyPr/>
        <a:lstStyle/>
        <a:p>
          <a:endParaRPr lang="ro-RO"/>
        </a:p>
      </dgm:t>
    </dgm:pt>
    <dgm:pt modelId="{322B5BE5-8B26-413C-A5DA-6EE5669895D3}" type="sibTrans" cxnId="{A59CBBA2-D7D1-46F9-A151-D2CD798DB143}">
      <dgm:prSet/>
      <dgm:spPr/>
      <dgm:t>
        <a:bodyPr/>
        <a:lstStyle/>
        <a:p>
          <a:endParaRPr lang="ro-RO"/>
        </a:p>
      </dgm:t>
    </dgm:pt>
    <dgm:pt modelId="{3BF1841B-C984-47D5-9C85-094330A4617A}" type="pres">
      <dgm:prSet presAssocID="{A7530C6C-14AE-4B89-A887-D304FC68A7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9A14B1-A594-4369-9C75-F62C9704BFE8}" type="pres">
      <dgm:prSet presAssocID="{66E05028-7E35-46C6-B151-E21ABBEEA255}" presName="hierRoot1" presStyleCnt="0">
        <dgm:presLayoutVars>
          <dgm:hierBranch val="init"/>
        </dgm:presLayoutVars>
      </dgm:prSet>
      <dgm:spPr/>
    </dgm:pt>
    <dgm:pt modelId="{CCC421E3-BBE4-4FEE-9545-EB2E11F91E9E}" type="pres">
      <dgm:prSet presAssocID="{66E05028-7E35-46C6-B151-E21ABBEEA255}" presName="rootComposite1" presStyleCnt="0"/>
      <dgm:spPr/>
    </dgm:pt>
    <dgm:pt modelId="{21A23B36-B7C1-442D-A009-D1FC63937010}" type="pres">
      <dgm:prSet presAssocID="{66E05028-7E35-46C6-B151-E21ABBEEA255}" presName="rootText1" presStyleLbl="node0" presStyleIdx="0" presStyleCnt="1" custScaleX="178411" custScaleY="83761">
        <dgm:presLayoutVars>
          <dgm:chPref val="3"/>
        </dgm:presLayoutVars>
      </dgm:prSet>
      <dgm:spPr/>
    </dgm:pt>
    <dgm:pt modelId="{D4EC9E00-5743-4FF3-84E6-2B43C4F85667}" type="pres">
      <dgm:prSet presAssocID="{66E05028-7E35-46C6-B151-E21ABBEEA255}" presName="rootConnector1" presStyleLbl="node1" presStyleIdx="0" presStyleCnt="0"/>
      <dgm:spPr/>
    </dgm:pt>
    <dgm:pt modelId="{2543C4FD-002B-44D0-82FE-E460B97DED5F}" type="pres">
      <dgm:prSet presAssocID="{66E05028-7E35-46C6-B151-E21ABBEEA255}" presName="hierChild2" presStyleCnt="0"/>
      <dgm:spPr/>
    </dgm:pt>
    <dgm:pt modelId="{6998D33C-0CB5-4720-9E6C-D6E1ACBF30A5}" type="pres">
      <dgm:prSet presAssocID="{EF7E5C7A-50B7-4C36-BEBD-B7EAC694906D}" presName="Name37" presStyleLbl="parChTrans1D2" presStyleIdx="0" presStyleCnt="3"/>
      <dgm:spPr/>
    </dgm:pt>
    <dgm:pt modelId="{E75B0A08-F17F-48AA-AE93-C173F82349BC}" type="pres">
      <dgm:prSet presAssocID="{720AD94A-C2FF-4D8C-BEE3-C47582FA9D01}" presName="hierRoot2" presStyleCnt="0">
        <dgm:presLayoutVars>
          <dgm:hierBranch val="init"/>
        </dgm:presLayoutVars>
      </dgm:prSet>
      <dgm:spPr/>
    </dgm:pt>
    <dgm:pt modelId="{6B9B3E10-970D-4860-9964-847FFF326D97}" type="pres">
      <dgm:prSet presAssocID="{720AD94A-C2FF-4D8C-BEE3-C47582FA9D01}" presName="rootComposite" presStyleCnt="0"/>
      <dgm:spPr/>
    </dgm:pt>
    <dgm:pt modelId="{52EAE23B-173A-4556-B9B5-760357226917}" type="pres">
      <dgm:prSet presAssocID="{720AD94A-C2FF-4D8C-BEE3-C47582FA9D01}" presName="rootText" presStyleLbl="node2" presStyleIdx="0" presStyleCnt="3">
        <dgm:presLayoutVars>
          <dgm:chPref val="3"/>
        </dgm:presLayoutVars>
      </dgm:prSet>
      <dgm:spPr/>
    </dgm:pt>
    <dgm:pt modelId="{4D279EDC-0EBB-48F0-8679-B584AB64A345}" type="pres">
      <dgm:prSet presAssocID="{720AD94A-C2FF-4D8C-BEE3-C47582FA9D01}" presName="rootConnector" presStyleLbl="node2" presStyleIdx="0" presStyleCnt="3"/>
      <dgm:spPr/>
    </dgm:pt>
    <dgm:pt modelId="{720EEADA-FD18-4F58-815F-04ADEA7848BE}" type="pres">
      <dgm:prSet presAssocID="{720AD94A-C2FF-4D8C-BEE3-C47582FA9D01}" presName="hierChild4" presStyleCnt="0"/>
      <dgm:spPr/>
    </dgm:pt>
    <dgm:pt modelId="{9C5BE860-85D2-4D6D-A402-821AECDE9815}" type="pres">
      <dgm:prSet presAssocID="{720AD94A-C2FF-4D8C-BEE3-C47582FA9D01}" presName="hierChild5" presStyleCnt="0"/>
      <dgm:spPr/>
    </dgm:pt>
    <dgm:pt modelId="{D7092DF0-83F1-49C7-B353-A74DF78DC36C}" type="pres">
      <dgm:prSet presAssocID="{D8FDF49C-4696-4829-92F7-BC6D7836862B}" presName="Name37" presStyleLbl="parChTrans1D2" presStyleIdx="1" presStyleCnt="3"/>
      <dgm:spPr/>
    </dgm:pt>
    <dgm:pt modelId="{81C92FF3-F1A6-43FD-818E-235FEE0DC39B}" type="pres">
      <dgm:prSet presAssocID="{C5BCE0FE-F477-4E6D-A8D9-52E63A8FDEA2}" presName="hierRoot2" presStyleCnt="0">
        <dgm:presLayoutVars>
          <dgm:hierBranch val="init"/>
        </dgm:presLayoutVars>
      </dgm:prSet>
      <dgm:spPr/>
    </dgm:pt>
    <dgm:pt modelId="{53F3E360-FB04-4614-A913-B25F5E936237}" type="pres">
      <dgm:prSet presAssocID="{C5BCE0FE-F477-4E6D-A8D9-52E63A8FDEA2}" presName="rootComposite" presStyleCnt="0"/>
      <dgm:spPr/>
    </dgm:pt>
    <dgm:pt modelId="{88D01075-9887-4816-BB6E-863FE93E4D72}" type="pres">
      <dgm:prSet presAssocID="{C5BCE0FE-F477-4E6D-A8D9-52E63A8FDEA2}" presName="rootText" presStyleLbl="node2" presStyleIdx="1" presStyleCnt="3">
        <dgm:presLayoutVars>
          <dgm:chPref val="3"/>
        </dgm:presLayoutVars>
      </dgm:prSet>
      <dgm:spPr/>
    </dgm:pt>
    <dgm:pt modelId="{6DBEB16A-A3D5-40FB-A94B-401D8F26A975}" type="pres">
      <dgm:prSet presAssocID="{C5BCE0FE-F477-4E6D-A8D9-52E63A8FDEA2}" presName="rootConnector" presStyleLbl="node2" presStyleIdx="1" presStyleCnt="3"/>
      <dgm:spPr/>
    </dgm:pt>
    <dgm:pt modelId="{7845387A-100E-4C28-8469-8FDA48F8C4BD}" type="pres">
      <dgm:prSet presAssocID="{C5BCE0FE-F477-4E6D-A8D9-52E63A8FDEA2}" presName="hierChild4" presStyleCnt="0"/>
      <dgm:spPr/>
    </dgm:pt>
    <dgm:pt modelId="{0A2F24A1-53A8-4899-9A75-99B82896677E}" type="pres">
      <dgm:prSet presAssocID="{C5BCE0FE-F477-4E6D-A8D9-52E63A8FDEA2}" presName="hierChild5" presStyleCnt="0"/>
      <dgm:spPr/>
    </dgm:pt>
    <dgm:pt modelId="{DAFCAFA7-450C-4294-9707-7A09649547CC}" type="pres">
      <dgm:prSet presAssocID="{FF170E80-95C3-4DA3-9145-22BA0F359986}" presName="Name37" presStyleLbl="parChTrans1D2" presStyleIdx="2" presStyleCnt="3"/>
      <dgm:spPr/>
    </dgm:pt>
    <dgm:pt modelId="{B7CF4B1C-3F39-4EA6-9119-C80B70209FF2}" type="pres">
      <dgm:prSet presAssocID="{B5C16BBC-1858-481E-BDAA-3A48DE1BD6DF}" presName="hierRoot2" presStyleCnt="0">
        <dgm:presLayoutVars>
          <dgm:hierBranch val="init"/>
        </dgm:presLayoutVars>
      </dgm:prSet>
      <dgm:spPr/>
    </dgm:pt>
    <dgm:pt modelId="{BA54B057-D319-4DEF-B0C0-0391CEB0CE7E}" type="pres">
      <dgm:prSet presAssocID="{B5C16BBC-1858-481E-BDAA-3A48DE1BD6DF}" presName="rootComposite" presStyleCnt="0"/>
      <dgm:spPr/>
    </dgm:pt>
    <dgm:pt modelId="{6168E7FF-A527-40D6-B8AC-AC35E5CC8C78}" type="pres">
      <dgm:prSet presAssocID="{B5C16BBC-1858-481E-BDAA-3A48DE1BD6DF}" presName="rootText" presStyleLbl="node2" presStyleIdx="2" presStyleCnt="3">
        <dgm:presLayoutVars>
          <dgm:chPref val="3"/>
        </dgm:presLayoutVars>
      </dgm:prSet>
      <dgm:spPr/>
    </dgm:pt>
    <dgm:pt modelId="{6B28236C-7E6B-4524-B635-3CCD3F617BFD}" type="pres">
      <dgm:prSet presAssocID="{B5C16BBC-1858-481E-BDAA-3A48DE1BD6DF}" presName="rootConnector" presStyleLbl="node2" presStyleIdx="2" presStyleCnt="3"/>
      <dgm:spPr/>
    </dgm:pt>
    <dgm:pt modelId="{C186D529-7E5B-43B7-9FE6-D18B786A7089}" type="pres">
      <dgm:prSet presAssocID="{B5C16BBC-1858-481E-BDAA-3A48DE1BD6DF}" presName="hierChild4" presStyleCnt="0"/>
      <dgm:spPr/>
    </dgm:pt>
    <dgm:pt modelId="{5C6B1FF4-490B-4431-A3E3-389D0DCCF3F5}" type="pres">
      <dgm:prSet presAssocID="{B5C16BBC-1858-481E-BDAA-3A48DE1BD6DF}" presName="hierChild5" presStyleCnt="0"/>
      <dgm:spPr/>
    </dgm:pt>
    <dgm:pt modelId="{9D123C85-8F40-40A7-8935-C2E09BA294A2}" type="pres">
      <dgm:prSet presAssocID="{66E05028-7E35-46C6-B151-E21ABBEEA255}" presName="hierChild3" presStyleCnt="0"/>
      <dgm:spPr/>
    </dgm:pt>
  </dgm:ptLst>
  <dgm:cxnLst>
    <dgm:cxn modelId="{E7C1B913-D462-499E-B7E9-B8013D747635}" type="presOf" srcId="{C5BCE0FE-F477-4E6D-A8D9-52E63A8FDEA2}" destId="{88D01075-9887-4816-BB6E-863FE93E4D72}" srcOrd="0" destOrd="0" presId="urn:microsoft.com/office/officeart/2005/8/layout/orgChart1"/>
    <dgm:cxn modelId="{DA32A117-8EC1-41AF-B38E-10CC0163BC6A}" type="presOf" srcId="{720AD94A-C2FF-4D8C-BEE3-C47582FA9D01}" destId="{4D279EDC-0EBB-48F0-8679-B584AB64A345}" srcOrd="1" destOrd="0" presId="urn:microsoft.com/office/officeart/2005/8/layout/orgChart1"/>
    <dgm:cxn modelId="{20925B25-D303-4E30-A683-1E0D63BF6064}" srcId="{66E05028-7E35-46C6-B151-E21ABBEEA255}" destId="{720AD94A-C2FF-4D8C-BEE3-C47582FA9D01}" srcOrd="0" destOrd="0" parTransId="{EF7E5C7A-50B7-4C36-BEBD-B7EAC694906D}" sibTransId="{2E5BCD90-E1FE-488D-BA2C-F6F8BECB70D5}"/>
    <dgm:cxn modelId="{D039F13D-A5A8-47F3-8AD8-561389E25E9A}" type="presOf" srcId="{D8FDF49C-4696-4829-92F7-BC6D7836862B}" destId="{D7092DF0-83F1-49C7-B353-A74DF78DC36C}" srcOrd="0" destOrd="0" presId="urn:microsoft.com/office/officeart/2005/8/layout/orgChart1"/>
    <dgm:cxn modelId="{8F2EB660-FAFA-4334-B138-19CB93C6866E}" type="presOf" srcId="{C5BCE0FE-F477-4E6D-A8D9-52E63A8FDEA2}" destId="{6DBEB16A-A3D5-40FB-A94B-401D8F26A975}" srcOrd="1" destOrd="0" presId="urn:microsoft.com/office/officeart/2005/8/layout/orgChart1"/>
    <dgm:cxn modelId="{AADEF141-7B2F-4017-9DCB-FDA87B087948}" type="presOf" srcId="{A7530C6C-14AE-4B89-A887-D304FC68A7B5}" destId="{3BF1841B-C984-47D5-9C85-094330A4617A}" srcOrd="0" destOrd="0" presId="urn:microsoft.com/office/officeart/2005/8/layout/orgChart1"/>
    <dgm:cxn modelId="{B2588871-6CBD-40E3-9868-E6D35982588D}" type="presOf" srcId="{B5C16BBC-1858-481E-BDAA-3A48DE1BD6DF}" destId="{6168E7FF-A527-40D6-B8AC-AC35E5CC8C78}" srcOrd="0" destOrd="0" presId="urn:microsoft.com/office/officeart/2005/8/layout/orgChart1"/>
    <dgm:cxn modelId="{00ECB472-B625-473B-AF31-9C903048DB6F}" srcId="{66E05028-7E35-46C6-B151-E21ABBEEA255}" destId="{C5BCE0FE-F477-4E6D-A8D9-52E63A8FDEA2}" srcOrd="1" destOrd="0" parTransId="{D8FDF49C-4696-4829-92F7-BC6D7836862B}" sibTransId="{5CE5464F-EDB8-486D-BD28-B5101515A739}"/>
    <dgm:cxn modelId="{918B8353-AB7B-4CE2-BA46-62878444B5B6}" type="presOf" srcId="{66E05028-7E35-46C6-B151-E21ABBEEA255}" destId="{21A23B36-B7C1-442D-A009-D1FC63937010}" srcOrd="0" destOrd="0" presId="urn:microsoft.com/office/officeart/2005/8/layout/orgChart1"/>
    <dgm:cxn modelId="{490F637A-6870-4C28-9124-05CB7BC5D2C6}" srcId="{A7530C6C-14AE-4B89-A887-D304FC68A7B5}" destId="{66E05028-7E35-46C6-B151-E21ABBEEA255}" srcOrd="0" destOrd="0" parTransId="{DCE94CFC-7FE9-4083-B5B2-852CF33E1444}" sibTransId="{9129383C-B7FC-4FCB-94F5-986F59709C41}"/>
    <dgm:cxn modelId="{F6EDFB95-A1B6-42EE-BEA0-44E45DE5AECF}" type="presOf" srcId="{720AD94A-C2FF-4D8C-BEE3-C47582FA9D01}" destId="{52EAE23B-173A-4556-B9B5-760357226917}" srcOrd="0" destOrd="0" presId="urn:microsoft.com/office/officeart/2005/8/layout/orgChart1"/>
    <dgm:cxn modelId="{3F92CC97-2F95-4FC6-ABD6-4D4425FF45E3}" type="presOf" srcId="{FF170E80-95C3-4DA3-9145-22BA0F359986}" destId="{DAFCAFA7-450C-4294-9707-7A09649547CC}" srcOrd="0" destOrd="0" presId="urn:microsoft.com/office/officeart/2005/8/layout/orgChart1"/>
    <dgm:cxn modelId="{A59CBBA2-D7D1-46F9-A151-D2CD798DB143}" srcId="{66E05028-7E35-46C6-B151-E21ABBEEA255}" destId="{B5C16BBC-1858-481E-BDAA-3A48DE1BD6DF}" srcOrd="2" destOrd="0" parTransId="{FF170E80-95C3-4DA3-9145-22BA0F359986}" sibTransId="{322B5BE5-8B26-413C-A5DA-6EE5669895D3}"/>
    <dgm:cxn modelId="{804582D7-65CA-416D-9E68-243DFF8FD143}" type="presOf" srcId="{EF7E5C7A-50B7-4C36-BEBD-B7EAC694906D}" destId="{6998D33C-0CB5-4720-9E6C-D6E1ACBF30A5}" srcOrd="0" destOrd="0" presId="urn:microsoft.com/office/officeart/2005/8/layout/orgChart1"/>
    <dgm:cxn modelId="{58830DE4-50CB-408E-B573-7D10D558A4A0}" type="presOf" srcId="{B5C16BBC-1858-481E-BDAA-3A48DE1BD6DF}" destId="{6B28236C-7E6B-4524-B635-3CCD3F617BFD}" srcOrd="1" destOrd="0" presId="urn:microsoft.com/office/officeart/2005/8/layout/orgChart1"/>
    <dgm:cxn modelId="{0AA14BE6-1B7F-4B26-BA9A-8B6ECAB707CA}" type="presOf" srcId="{66E05028-7E35-46C6-B151-E21ABBEEA255}" destId="{D4EC9E00-5743-4FF3-84E6-2B43C4F85667}" srcOrd="1" destOrd="0" presId="urn:microsoft.com/office/officeart/2005/8/layout/orgChart1"/>
    <dgm:cxn modelId="{91DB181A-AFF4-4739-8AB6-451EA8D1ECCB}" type="presParOf" srcId="{3BF1841B-C984-47D5-9C85-094330A4617A}" destId="{7F9A14B1-A594-4369-9C75-F62C9704BFE8}" srcOrd="0" destOrd="0" presId="urn:microsoft.com/office/officeart/2005/8/layout/orgChart1"/>
    <dgm:cxn modelId="{E5073D31-B5AB-4F43-954D-97BA970879B8}" type="presParOf" srcId="{7F9A14B1-A594-4369-9C75-F62C9704BFE8}" destId="{CCC421E3-BBE4-4FEE-9545-EB2E11F91E9E}" srcOrd="0" destOrd="0" presId="urn:microsoft.com/office/officeart/2005/8/layout/orgChart1"/>
    <dgm:cxn modelId="{B689D1B7-E8DE-4C97-8DE6-968C777511C6}" type="presParOf" srcId="{CCC421E3-BBE4-4FEE-9545-EB2E11F91E9E}" destId="{21A23B36-B7C1-442D-A009-D1FC63937010}" srcOrd="0" destOrd="0" presId="urn:microsoft.com/office/officeart/2005/8/layout/orgChart1"/>
    <dgm:cxn modelId="{5F04E693-17C3-4731-AAB0-AFD4F27AB24A}" type="presParOf" srcId="{CCC421E3-BBE4-4FEE-9545-EB2E11F91E9E}" destId="{D4EC9E00-5743-4FF3-84E6-2B43C4F85667}" srcOrd="1" destOrd="0" presId="urn:microsoft.com/office/officeart/2005/8/layout/orgChart1"/>
    <dgm:cxn modelId="{9CD98663-C83E-4FC5-BF37-83CF738C7EBB}" type="presParOf" srcId="{7F9A14B1-A594-4369-9C75-F62C9704BFE8}" destId="{2543C4FD-002B-44D0-82FE-E460B97DED5F}" srcOrd="1" destOrd="0" presId="urn:microsoft.com/office/officeart/2005/8/layout/orgChart1"/>
    <dgm:cxn modelId="{F279EB64-EB0F-4780-A47B-01FEA1A5A333}" type="presParOf" srcId="{2543C4FD-002B-44D0-82FE-E460B97DED5F}" destId="{6998D33C-0CB5-4720-9E6C-D6E1ACBF30A5}" srcOrd="0" destOrd="0" presId="urn:microsoft.com/office/officeart/2005/8/layout/orgChart1"/>
    <dgm:cxn modelId="{F3965BB4-02D9-4B04-A32E-130228ADFCE6}" type="presParOf" srcId="{2543C4FD-002B-44D0-82FE-E460B97DED5F}" destId="{E75B0A08-F17F-48AA-AE93-C173F82349BC}" srcOrd="1" destOrd="0" presId="urn:microsoft.com/office/officeart/2005/8/layout/orgChart1"/>
    <dgm:cxn modelId="{90C2A046-EC21-45F8-8ED1-359517DCE00A}" type="presParOf" srcId="{E75B0A08-F17F-48AA-AE93-C173F82349BC}" destId="{6B9B3E10-970D-4860-9964-847FFF326D97}" srcOrd="0" destOrd="0" presId="urn:microsoft.com/office/officeart/2005/8/layout/orgChart1"/>
    <dgm:cxn modelId="{DCDCF970-C4A2-4DEB-B84C-76FB39EE4671}" type="presParOf" srcId="{6B9B3E10-970D-4860-9964-847FFF326D97}" destId="{52EAE23B-173A-4556-B9B5-760357226917}" srcOrd="0" destOrd="0" presId="urn:microsoft.com/office/officeart/2005/8/layout/orgChart1"/>
    <dgm:cxn modelId="{7DE54691-0E12-41D7-9068-DDBEF833E51E}" type="presParOf" srcId="{6B9B3E10-970D-4860-9964-847FFF326D97}" destId="{4D279EDC-0EBB-48F0-8679-B584AB64A345}" srcOrd="1" destOrd="0" presId="urn:microsoft.com/office/officeart/2005/8/layout/orgChart1"/>
    <dgm:cxn modelId="{AA8743A3-0B72-4083-9B9E-5872DBDF0E97}" type="presParOf" srcId="{E75B0A08-F17F-48AA-AE93-C173F82349BC}" destId="{720EEADA-FD18-4F58-815F-04ADEA7848BE}" srcOrd="1" destOrd="0" presId="urn:microsoft.com/office/officeart/2005/8/layout/orgChart1"/>
    <dgm:cxn modelId="{C7546BFC-44C5-4581-9B19-A15E9F95A6F4}" type="presParOf" srcId="{E75B0A08-F17F-48AA-AE93-C173F82349BC}" destId="{9C5BE860-85D2-4D6D-A402-821AECDE9815}" srcOrd="2" destOrd="0" presId="urn:microsoft.com/office/officeart/2005/8/layout/orgChart1"/>
    <dgm:cxn modelId="{A4F0A0FA-5685-4F90-B6A5-B96583B53EB2}" type="presParOf" srcId="{2543C4FD-002B-44D0-82FE-E460B97DED5F}" destId="{D7092DF0-83F1-49C7-B353-A74DF78DC36C}" srcOrd="2" destOrd="0" presId="urn:microsoft.com/office/officeart/2005/8/layout/orgChart1"/>
    <dgm:cxn modelId="{A7EB41A8-79DE-400A-BFB3-3868B56ADB63}" type="presParOf" srcId="{2543C4FD-002B-44D0-82FE-E460B97DED5F}" destId="{81C92FF3-F1A6-43FD-818E-235FEE0DC39B}" srcOrd="3" destOrd="0" presId="urn:microsoft.com/office/officeart/2005/8/layout/orgChart1"/>
    <dgm:cxn modelId="{90282D97-1F60-42DA-9BB6-6C0CFFF89537}" type="presParOf" srcId="{81C92FF3-F1A6-43FD-818E-235FEE0DC39B}" destId="{53F3E360-FB04-4614-A913-B25F5E936237}" srcOrd="0" destOrd="0" presId="urn:microsoft.com/office/officeart/2005/8/layout/orgChart1"/>
    <dgm:cxn modelId="{7F326AB6-4D64-4E00-8998-274842166FCB}" type="presParOf" srcId="{53F3E360-FB04-4614-A913-B25F5E936237}" destId="{88D01075-9887-4816-BB6E-863FE93E4D72}" srcOrd="0" destOrd="0" presId="urn:microsoft.com/office/officeart/2005/8/layout/orgChart1"/>
    <dgm:cxn modelId="{A7721CAA-9A2E-4EC6-9A49-2ECE07A871E7}" type="presParOf" srcId="{53F3E360-FB04-4614-A913-B25F5E936237}" destId="{6DBEB16A-A3D5-40FB-A94B-401D8F26A975}" srcOrd="1" destOrd="0" presId="urn:microsoft.com/office/officeart/2005/8/layout/orgChart1"/>
    <dgm:cxn modelId="{557C9550-D59F-4339-925B-146F33AB0C7D}" type="presParOf" srcId="{81C92FF3-F1A6-43FD-818E-235FEE0DC39B}" destId="{7845387A-100E-4C28-8469-8FDA48F8C4BD}" srcOrd="1" destOrd="0" presId="urn:microsoft.com/office/officeart/2005/8/layout/orgChart1"/>
    <dgm:cxn modelId="{E62475B7-F021-49B1-8EC9-6463E0613677}" type="presParOf" srcId="{81C92FF3-F1A6-43FD-818E-235FEE0DC39B}" destId="{0A2F24A1-53A8-4899-9A75-99B82896677E}" srcOrd="2" destOrd="0" presId="urn:microsoft.com/office/officeart/2005/8/layout/orgChart1"/>
    <dgm:cxn modelId="{D2FCB17D-FE5D-4AC5-893F-40D92A0DBF4C}" type="presParOf" srcId="{2543C4FD-002B-44D0-82FE-E460B97DED5F}" destId="{DAFCAFA7-450C-4294-9707-7A09649547CC}" srcOrd="4" destOrd="0" presId="urn:microsoft.com/office/officeart/2005/8/layout/orgChart1"/>
    <dgm:cxn modelId="{E5199F12-8369-400A-9A3E-C60B319C5021}" type="presParOf" srcId="{2543C4FD-002B-44D0-82FE-E460B97DED5F}" destId="{B7CF4B1C-3F39-4EA6-9119-C80B70209FF2}" srcOrd="5" destOrd="0" presId="urn:microsoft.com/office/officeart/2005/8/layout/orgChart1"/>
    <dgm:cxn modelId="{4049E0B7-DE51-4E41-B0FD-925380C1DBB0}" type="presParOf" srcId="{B7CF4B1C-3F39-4EA6-9119-C80B70209FF2}" destId="{BA54B057-D319-4DEF-B0C0-0391CEB0CE7E}" srcOrd="0" destOrd="0" presId="urn:microsoft.com/office/officeart/2005/8/layout/orgChart1"/>
    <dgm:cxn modelId="{D39287F7-A016-403C-88E3-5E8766D855F2}" type="presParOf" srcId="{BA54B057-D319-4DEF-B0C0-0391CEB0CE7E}" destId="{6168E7FF-A527-40D6-B8AC-AC35E5CC8C78}" srcOrd="0" destOrd="0" presId="urn:microsoft.com/office/officeart/2005/8/layout/orgChart1"/>
    <dgm:cxn modelId="{0CAABC05-9AA2-4C50-B4F4-2EBDBF8DCCD4}" type="presParOf" srcId="{BA54B057-D319-4DEF-B0C0-0391CEB0CE7E}" destId="{6B28236C-7E6B-4524-B635-3CCD3F617BFD}" srcOrd="1" destOrd="0" presId="urn:microsoft.com/office/officeart/2005/8/layout/orgChart1"/>
    <dgm:cxn modelId="{BD175087-89D1-4C28-8878-6321BAFA7579}" type="presParOf" srcId="{B7CF4B1C-3F39-4EA6-9119-C80B70209FF2}" destId="{C186D529-7E5B-43B7-9FE6-D18B786A7089}" srcOrd="1" destOrd="0" presId="urn:microsoft.com/office/officeart/2005/8/layout/orgChart1"/>
    <dgm:cxn modelId="{2A1FCC8B-230A-43F5-A7E3-45CBB3CDD46B}" type="presParOf" srcId="{B7CF4B1C-3F39-4EA6-9119-C80B70209FF2}" destId="{5C6B1FF4-490B-4431-A3E3-389D0DCCF3F5}" srcOrd="2" destOrd="0" presId="urn:microsoft.com/office/officeart/2005/8/layout/orgChart1"/>
    <dgm:cxn modelId="{44699365-49A9-4456-944F-E86A618E4CB1}" type="presParOf" srcId="{7F9A14B1-A594-4369-9C75-F62C9704BFE8}" destId="{9D123C85-8F40-40A7-8935-C2E09BA294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530C6C-14AE-4B89-A887-D304FC68A7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6E05028-7E35-46C6-B151-E21ABBEEA255}">
      <dgm:prSet phldrT="[Text]" custT="1"/>
      <dgm:spPr/>
      <dgm:t>
        <a:bodyPr/>
        <a:lstStyle/>
        <a:p>
          <a:r>
            <a:rPr lang="en-GB" sz="2000" b="1" i="1" dirty="0" err="1"/>
            <a:t>Stabilirea</a:t>
          </a:r>
          <a:r>
            <a:rPr lang="en-GB" sz="2000" b="1" i="1" dirty="0"/>
            <a:t> </a:t>
          </a:r>
          <a:r>
            <a:rPr lang="en-GB" sz="2000" b="1" i="1" dirty="0" err="1"/>
            <a:t>diagnosticului</a:t>
          </a:r>
          <a:r>
            <a:rPr lang="en-GB" sz="2000" b="1" i="1" dirty="0"/>
            <a:t> de </a:t>
          </a:r>
          <a:r>
            <a:rPr lang="en-GB" sz="2000" b="1" i="1" dirty="0" err="1"/>
            <a:t>profesionalitate</a:t>
          </a:r>
          <a:endParaRPr lang="ro-RO" sz="2000" dirty="0"/>
        </a:p>
      </dgm:t>
    </dgm:pt>
    <dgm:pt modelId="{DCE94CFC-7FE9-4083-B5B2-852CF33E1444}" type="parTrans" cxnId="{490F637A-6870-4C28-9124-05CB7BC5D2C6}">
      <dgm:prSet/>
      <dgm:spPr/>
      <dgm:t>
        <a:bodyPr/>
        <a:lstStyle/>
        <a:p>
          <a:endParaRPr lang="ro-RO"/>
        </a:p>
      </dgm:t>
    </dgm:pt>
    <dgm:pt modelId="{9129383C-B7FC-4FCB-94F5-986F59709C41}" type="sibTrans" cxnId="{490F637A-6870-4C28-9124-05CB7BC5D2C6}">
      <dgm:prSet/>
      <dgm:spPr/>
      <dgm:t>
        <a:bodyPr/>
        <a:lstStyle/>
        <a:p>
          <a:endParaRPr lang="ro-RO"/>
        </a:p>
      </dgm:t>
    </dgm:pt>
    <dgm:pt modelId="{720AD94A-C2FF-4D8C-BEE3-C47582FA9D01}">
      <dgm:prSet phldrT="[Text]" custT="1"/>
      <dgm:spPr/>
      <dgm:t>
        <a:bodyPr/>
        <a:lstStyle/>
        <a:p>
          <a:r>
            <a:rPr lang="en-GB" sz="1800" dirty="0"/>
            <a:t>1. </a:t>
          </a:r>
          <a:r>
            <a:rPr lang="en-GB" sz="1800" dirty="0" err="1"/>
            <a:t>Stabilirea</a:t>
          </a:r>
          <a:r>
            <a:rPr lang="en-GB" sz="1800" dirty="0"/>
            <a:t> </a:t>
          </a:r>
          <a:r>
            <a:rPr lang="en-GB" sz="1800" dirty="0" err="1"/>
            <a:t>expunerii</a:t>
          </a:r>
          <a:r>
            <a:rPr lang="en-GB" sz="1800" dirty="0"/>
            <a:t> </a:t>
          </a:r>
          <a:r>
            <a:rPr lang="en-GB" sz="1800" dirty="0" err="1"/>
            <a:t>profesionale</a:t>
          </a:r>
          <a:endParaRPr lang="ro-RO" sz="1800" dirty="0"/>
        </a:p>
      </dgm:t>
    </dgm:pt>
    <dgm:pt modelId="{EF7E5C7A-50B7-4C36-BEBD-B7EAC694906D}" type="parTrans" cxnId="{20925B25-D303-4E30-A683-1E0D63BF6064}">
      <dgm:prSet/>
      <dgm:spPr/>
      <dgm:t>
        <a:bodyPr/>
        <a:lstStyle/>
        <a:p>
          <a:endParaRPr lang="ro-RO"/>
        </a:p>
      </dgm:t>
    </dgm:pt>
    <dgm:pt modelId="{2E5BCD90-E1FE-488D-BA2C-F6F8BECB70D5}" type="sibTrans" cxnId="{20925B25-D303-4E30-A683-1E0D63BF6064}">
      <dgm:prSet/>
      <dgm:spPr/>
      <dgm:t>
        <a:bodyPr/>
        <a:lstStyle/>
        <a:p>
          <a:endParaRPr lang="ro-RO"/>
        </a:p>
      </dgm:t>
    </dgm:pt>
    <dgm:pt modelId="{C5BCE0FE-F477-4E6D-A8D9-52E63A8FDEA2}">
      <dgm:prSet phldrT="[Text]" custT="1"/>
      <dgm:spPr/>
      <dgm:t>
        <a:bodyPr/>
        <a:lstStyle/>
        <a:p>
          <a:r>
            <a:rPr lang="en-GB" sz="1800" dirty="0"/>
            <a:t>2. </a:t>
          </a:r>
          <a:r>
            <a:rPr lang="en-GB" sz="1800" dirty="0" err="1"/>
            <a:t>Tabloul</a:t>
          </a:r>
          <a:r>
            <a:rPr lang="en-GB" sz="1800" dirty="0"/>
            <a:t> </a:t>
          </a:r>
          <a:r>
            <a:rPr lang="en-GB" sz="1800" dirty="0" err="1"/>
            <a:t>clininc</a:t>
          </a:r>
          <a:endParaRPr lang="ro-RO" sz="1800" dirty="0"/>
        </a:p>
      </dgm:t>
    </dgm:pt>
    <dgm:pt modelId="{D8FDF49C-4696-4829-92F7-BC6D7836862B}" type="parTrans" cxnId="{00ECB472-B625-473B-AF31-9C903048DB6F}">
      <dgm:prSet/>
      <dgm:spPr/>
      <dgm:t>
        <a:bodyPr/>
        <a:lstStyle/>
        <a:p>
          <a:endParaRPr lang="ro-RO"/>
        </a:p>
      </dgm:t>
    </dgm:pt>
    <dgm:pt modelId="{5CE5464F-EDB8-486D-BD28-B5101515A739}" type="sibTrans" cxnId="{00ECB472-B625-473B-AF31-9C903048DB6F}">
      <dgm:prSet/>
      <dgm:spPr/>
      <dgm:t>
        <a:bodyPr/>
        <a:lstStyle/>
        <a:p>
          <a:endParaRPr lang="ro-RO"/>
        </a:p>
      </dgm:t>
    </dgm:pt>
    <dgm:pt modelId="{B5C16BBC-1858-481E-BDAA-3A48DE1BD6DF}">
      <dgm:prSet phldrT="[Text]" custT="1"/>
      <dgm:spPr/>
      <dgm:t>
        <a:bodyPr/>
        <a:lstStyle/>
        <a:p>
          <a:r>
            <a:rPr lang="en-GB" sz="1800" dirty="0"/>
            <a:t>3. </a:t>
          </a:r>
          <a:r>
            <a:rPr lang="en-GB" sz="1800" dirty="0" err="1"/>
            <a:t>Explorari</a:t>
          </a:r>
          <a:r>
            <a:rPr lang="en-GB" sz="1800" dirty="0"/>
            <a:t> </a:t>
          </a:r>
          <a:r>
            <a:rPr lang="en-GB" sz="1800" dirty="0" err="1"/>
            <a:t>paraclinice</a:t>
          </a:r>
          <a:endParaRPr lang="ro-RO" sz="1800" dirty="0"/>
        </a:p>
      </dgm:t>
    </dgm:pt>
    <dgm:pt modelId="{FF170E80-95C3-4DA3-9145-22BA0F359986}" type="parTrans" cxnId="{A59CBBA2-D7D1-46F9-A151-D2CD798DB143}">
      <dgm:prSet/>
      <dgm:spPr/>
      <dgm:t>
        <a:bodyPr/>
        <a:lstStyle/>
        <a:p>
          <a:endParaRPr lang="ro-RO"/>
        </a:p>
      </dgm:t>
    </dgm:pt>
    <dgm:pt modelId="{322B5BE5-8B26-413C-A5DA-6EE5669895D3}" type="sibTrans" cxnId="{A59CBBA2-D7D1-46F9-A151-D2CD798DB143}">
      <dgm:prSet/>
      <dgm:spPr/>
      <dgm:t>
        <a:bodyPr/>
        <a:lstStyle/>
        <a:p>
          <a:endParaRPr lang="ro-RO"/>
        </a:p>
      </dgm:t>
    </dgm:pt>
    <dgm:pt modelId="{8F701F20-A87D-496B-8BB8-E26B77ABDB92}">
      <dgm:prSet/>
      <dgm:spPr/>
      <dgm:t>
        <a:bodyPr/>
        <a:lstStyle/>
        <a:p>
          <a:r>
            <a:rPr lang="en-GB" dirty="0" err="1"/>
            <a:t>Subiectiv</a:t>
          </a:r>
          <a:endParaRPr lang="ro-RO" dirty="0"/>
        </a:p>
      </dgm:t>
    </dgm:pt>
    <dgm:pt modelId="{FA72A773-A0D0-41E0-AD30-5CB8F33CAED6}" type="parTrans" cxnId="{FC6E8F81-1EB1-48FE-AFF8-08FF4D12592A}">
      <dgm:prSet/>
      <dgm:spPr/>
      <dgm:t>
        <a:bodyPr/>
        <a:lstStyle/>
        <a:p>
          <a:endParaRPr lang="ro-RO"/>
        </a:p>
      </dgm:t>
    </dgm:pt>
    <dgm:pt modelId="{B712B2B2-86F1-4D38-AAAE-B06ED53A1D84}" type="sibTrans" cxnId="{FC6E8F81-1EB1-48FE-AFF8-08FF4D12592A}">
      <dgm:prSet/>
      <dgm:spPr/>
      <dgm:t>
        <a:bodyPr/>
        <a:lstStyle/>
        <a:p>
          <a:endParaRPr lang="ro-RO"/>
        </a:p>
      </dgm:t>
    </dgm:pt>
    <dgm:pt modelId="{DA02339A-99AF-4889-A767-FDA2181C2548}">
      <dgm:prSet/>
      <dgm:spPr/>
      <dgm:t>
        <a:bodyPr/>
        <a:lstStyle/>
        <a:p>
          <a:r>
            <a:rPr lang="en-GB" dirty="0" err="1"/>
            <a:t>Obiectiv</a:t>
          </a:r>
          <a:endParaRPr lang="ro-RO" dirty="0"/>
        </a:p>
      </dgm:t>
    </dgm:pt>
    <dgm:pt modelId="{D5DD6DA1-23CE-4B0F-A998-04B4129D76C1}" type="parTrans" cxnId="{F4AD0F42-8FB2-417A-ACD3-2B27E70238F8}">
      <dgm:prSet/>
      <dgm:spPr/>
      <dgm:t>
        <a:bodyPr/>
        <a:lstStyle/>
        <a:p>
          <a:endParaRPr lang="ro-RO"/>
        </a:p>
      </dgm:t>
    </dgm:pt>
    <dgm:pt modelId="{FB3BAC99-4E41-44D8-9B11-8FE8F14C5A30}" type="sibTrans" cxnId="{F4AD0F42-8FB2-417A-ACD3-2B27E70238F8}">
      <dgm:prSet/>
      <dgm:spPr/>
      <dgm:t>
        <a:bodyPr/>
        <a:lstStyle/>
        <a:p>
          <a:endParaRPr lang="ro-RO"/>
        </a:p>
      </dgm:t>
    </dgm:pt>
    <dgm:pt modelId="{F79A1295-84F9-4434-96D7-82D08C8A1659}">
      <dgm:prSet/>
      <dgm:spPr/>
      <dgm:t>
        <a:bodyPr/>
        <a:lstStyle/>
        <a:p>
          <a:r>
            <a:rPr lang="en-GB" dirty="0" err="1"/>
            <a:t>Anamneza</a:t>
          </a:r>
          <a:r>
            <a:rPr lang="en-GB" dirty="0"/>
            <a:t> </a:t>
          </a:r>
          <a:r>
            <a:rPr lang="en-GB" dirty="0" err="1"/>
            <a:t>profesionala</a:t>
          </a:r>
          <a:endParaRPr lang="ro-RO" dirty="0"/>
        </a:p>
      </dgm:t>
    </dgm:pt>
    <dgm:pt modelId="{F0609CA5-5BB2-4378-A778-37F2893296A7}" type="parTrans" cxnId="{2407298D-B5A1-4E51-8C35-C02476B8C1D9}">
      <dgm:prSet/>
      <dgm:spPr/>
      <dgm:t>
        <a:bodyPr/>
        <a:lstStyle/>
        <a:p>
          <a:endParaRPr lang="ro-RO"/>
        </a:p>
      </dgm:t>
    </dgm:pt>
    <dgm:pt modelId="{66622786-C41C-4927-A003-D13A46571ECB}" type="sibTrans" cxnId="{2407298D-B5A1-4E51-8C35-C02476B8C1D9}">
      <dgm:prSet/>
      <dgm:spPr/>
      <dgm:t>
        <a:bodyPr/>
        <a:lstStyle/>
        <a:p>
          <a:endParaRPr lang="ro-RO"/>
        </a:p>
      </dgm:t>
    </dgm:pt>
    <dgm:pt modelId="{725AB506-939B-4B89-854C-26797E5701BD}">
      <dgm:prSet/>
      <dgm:spPr/>
      <dgm:t>
        <a:bodyPr/>
        <a:lstStyle/>
        <a:p>
          <a:r>
            <a:rPr lang="en-GB" dirty="0"/>
            <a:t>Carnet de </a:t>
          </a:r>
          <a:r>
            <a:rPr lang="en-GB" dirty="0" err="1"/>
            <a:t>munca</a:t>
          </a:r>
          <a:endParaRPr lang="en-GB" dirty="0"/>
        </a:p>
        <a:p>
          <a:r>
            <a:rPr lang="en-GB" dirty="0" err="1"/>
            <a:t>Buletine</a:t>
          </a:r>
          <a:r>
            <a:rPr lang="en-GB" dirty="0"/>
            <a:t> de </a:t>
          </a:r>
          <a:r>
            <a:rPr lang="en-GB" dirty="0" err="1"/>
            <a:t>determinare</a:t>
          </a:r>
          <a:endParaRPr lang="ro-RO" dirty="0"/>
        </a:p>
      </dgm:t>
    </dgm:pt>
    <dgm:pt modelId="{42E27E05-86CC-4940-8112-8DF9F5E7E17C}" type="parTrans" cxnId="{CA6FDF46-D63A-4C7E-9BC9-CAC8F730C918}">
      <dgm:prSet/>
      <dgm:spPr/>
      <dgm:t>
        <a:bodyPr/>
        <a:lstStyle/>
        <a:p>
          <a:endParaRPr lang="ro-RO"/>
        </a:p>
      </dgm:t>
    </dgm:pt>
    <dgm:pt modelId="{BE38DE30-F3BC-45BD-9C10-A8F6FCB42536}" type="sibTrans" cxnId="{CA6FDF46-D63A-4C7E-9BC9-CAC8F730C918}">
      <dgm:prSet/>
      <dgm:spPr/>
      <dgm:t>
        <a:bodyPr/>
        <a:lstStyle/>
        <a:p>
          <a:endParaRPr lang="ro-RO"/>
        </a:p>
      </dgm:t>
    </dgm:pt>
    <dgm:pt modelId="{0E43AD40-E96B-4B5C-9E91-13B6FB561841}">
      <dgm:prSet/>
      <dgm:spPr/>
      <dgm:t>
        <a:bodyPr/>
        <a:lstStyle/>
        <a:p>
          <a:r>
            <a:rPr lang="en-GB" dirty="0" err="1"/>
            <a:t>Indicatori</a:t>
          </a:r>
          <a:r>
            <a:rPr lang="en-GB" dirty="0"/>
            <a:t> de </a:t>
          </a:r>
          <a:r>
            <a:rPr lang="en-GB" dirty="0" err="1"/>
            <a:t>expunere</a:t>
          </a:r>
          <a:endParaRPr lang="en-GB" dirty="0"/>
        </a:p>
        <a:p>
          <a:r>
            <a:rPr lang="en-GB" dirty="0" err="1"/>
            <a:t>Indicatori</a:t>
          </a:r>
          <a:r>
            <a:rPr lang="en-GB" dirty="0"/>
            <a:t> de effect biologic</a:t>
          </a:r>
          <a:endParaRPr lang="ro-RO" dirty="0"/>
        </a:p>
      </dgm:t>
    </dgm:pt>
    <dgm:pt modelId="{C02573CE-7A11-495C-B17B-DC6834EDEE4A}" type="parTrans" cxnId="{EE610217-BF1A-4DA6-BF78-42EB8A48FDBB}">
      <dgm:prSet/>
      <dgm:spPr/>
      <dgm:t>
        <a:bodyPr/>
        <a:lstStyle/>
        <a:p>
          <a:endParaRPr lang="ro-RO"/>
        </a:p>
      </dgm:t>
    </dgm:pt>
    <dgm:pt modelId="{0CC622CD-0794-4F96-B7B3-4ACFBBA5DD4B}" type="sibTrans" cxnId="{EE610217-BF1A-4DA6-BF78-42EB8A48FDBB}">
      <dgm:prSet/>
      <dgm:spPr/>
      <dgm:t>
        <a:bodyPr/>
        <a:lstStyle/>
        <a:p>
          <a:endParaRPr lang="ro-RO"/>
        </a:p>
      </dgm:t>
    </dgm:pt>
    <dgm:pt modelId="{3BF1841B-C984-47D5-9C85-094330A4617A}" type="pres">
      <dgm:prSet presAssocID="{A7530C6C-14AE-4B89-A887-D304FC68A7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9A14B1-A594-4369-9C75-F62C9704BFE8}" type="pres">
      <dgm:prSet presAssocID="{66E05028-7E35-46C6-B151-E21ABBEEA255}" presName="hierRoot1" presStyleCnt="0">
        <dgm:presLayoutVars>
          <dgm:hierBranch val="init"/>
        </dgm:presLayoutVars>
      </dgm:prSet>
      <dgm:spPr/>
    </dgm:pt>
    <dgm:pt modelId="{CCC421E3-BBE4-4FEE-9545-EB2E11F91E9E}" type="pres">
      <dgm:prSet presAssocID="{66E05028-7E35-46C6-B151-E21ABBEEA255}" presName="rootComposite1" presStyleCnt="0"/>
      <dgm:spPr/>
    </dgm:pt>
    <dgm:pt modelId="{21A23B36-B7C1-442D-A009-D1FC63937010}" type="pres">
      <dgm:prSet presAssocID="{66E05028-7E35-46C6-B151-E21ABBEEA255}" presName="rootText1" presStyleLbl="node0" presStyleIdx="0" presStyleCnt="1" custScaleX="178411" custScaleY="83761">
        <dgm:presLayoutVars>
          <dgm:chPref val="3"/>
        </dgm:presLayoutVars>
      </dgm:prSet>
      <dgm:spPr/>
    </dgm:pt>
    <dgm:pt modelId="{D4EC9E00-5743-4FF3-84E6-2B43C4F85667}" type="pres">
      <dgm:prSet presAssocID="{66E05028-7E35-46C6-B151-E21ABBEEA255}" presName="rootConnector1" presStyleLbl="node1" presStyleIdx="0" presStyleCnt="0"/>
      <dgm:spPr/>
    </dgm:pt>
    <dgm:pt modelId="{2543C4FD-002B-44D0-82FE-E460B97DED5F}" type="pres">
      <dgm:prSet presAssocID="{66E05028-7E35-46C6-B151-E21ABBEEA255}" presName="hierChild2" presStyleCnt="0"/>
      <dgm:spPr/>
    </dgm:pt>
    <dgm:pt modelId="{6998D33C-0CB5-4720-9E6C-D6E1ACBF30A5}" type="pres">
      <dgm:prSet presAssocID="{EF7E5C7A-50B7-4C36-BEBD-B7EAC694906D}" presName="Name37" presStyleLbl="parChTrans1D2" presStyleIdx="0" presStyleCnt="3"/>
      <dgm:spPr/>
    </dgm:pt>
    <dgm:pt modelId="{E75B0A08-F17F-48AA-AE93-C173F82349BC}" type="pres">
      <dgm:prSet presAssocID="{720AD94A-C2FF-4D8C-BEE3-C47582FA9D01}" presName="hierRoot2" presStyleCnt="0">
        <dgm:presLayoutVars>
          <dgm:hierBranch val="init"/>
        </dgm:presLayoutVars>
      </dgm:prSet>
      <dgm:spPr/>
    </dgm:pt>
    <dgm:pt modelId="{6B9B3E10-970D-4860-9964-847FFF326D97}" type="pres">
      <dgm:prSet presAssocID="{720AD94A-C2FF-4D8C-BEE3-C47582FA9D01}" presName="rootComposite" presStyleCnt="0"/>
      <dgm:spPr/>
    </dgm:pt>
    <dgm:pt modelId="{52EAE23B-173A-4556-B9B5-760357226917}" type="pres">
      <dgm:prSet presAssocID="{720AD94A-C2FF-4D8C-BEE3-C47582FA9D01}" presName="rootText" presStyleLbl="node2" presStyleIdx="0" presStyleCnt="3">
        <dgm:presLayoutVars>
          <dgm:chPref val="3"/>
        </dgm:presLayoutVars>
      </dgm:prSet>
      <dgm:spPr/>
    </dgm:pt>
    <dgm:pt modelId="{4D279EDC-0EBB-48F0-8679-B584AB64A345}" type="pres">
      <dgm:prSet presAssocID="{720AD94A-C2FF-4D8C-BEE3-C47582FA9D01}" presName="rootConnector" presStyleLbl="node2" presStyleIdx="0" presStyleCnt="3"/>
      <dgm:spPr/>
    </dgm:pt>
    <dgm:pt modelId="{720EEADA-FD18-4F58-815F-04ADEA7848BE}" type="pres">
      <dgm:prSet presAssocID="{720AD94A-C2FF-4D8C-BEE3-C47582FA9D01}" presName="hierChild4" presStyleCnt="0"/>
      <dgm:spPr/>
    </dgm:pt>
    <dgm:pt modelId="{D8F0246C-924F-4179-B559-DDE02B40B4F9}" type="pres">
      <dgm:prSet presAssocID="{FA72A773-A0D0-41E0-AD30-5CB8F33CAED6}" presName="Name37" presStyleLbl="parChTrans1D3" presStyleIdx="0" presStyleCnt="3"/>
      <dgm:spPr/>
    </dgm:pt>
    <dgm:pt modelId="{45E1B61B-4874-4DE5-B1C7-6D4EA45EB9A5}" type="pres">
      <dgm:prSet presAssocID="{8F701F20-A87D-496B-8BB8-E26B77ABDB92}" presName="hierRoot2" presStyleCnt="0">
        <dgm:presLayoutVars>
          <dgm:hierBranch val="init"/>
        </dgm:presLayoutVars>
      </dgm:prSet>
      <dgm:spPr/>
    </dgm:pt>
    <dgm:pt modelId="{F334099C-AFF0-4228-8494-F2CF7A91FF8B}" type="pres">
      <dgm:prSet presAssocID="{8F701F20-A87D-496B-8BB8-E26B77ABDB92}" presName="rootComposite" presStyleCnt="0"/>
      <dgm:spPr/>
    </dgm:pt>
    <dgm:pt modelId="{24F8A57F-6ED8-4794-8B85-C7ED38311821}" type="pres">
      <dgm:prSet presAssocID="{8F701F20-A87D-496B-8BB8-E26B77ABDB92}" presName="rootText" presStyleLbl="node3" presStyleIdx="0" presStyleCnt="3" custScaleX="73789" custScaleY="48444">
        <dgm:presLayoutVars>
          <dgm:chPref val="3"/>
        </dgm:presLayoutVars>
      </dgm:prSet>
      <dgm:spPr/>
    </dgm:pt>
    <dgm:pt modelId="{A43D7837-FE43-4A32-A63F-487D7454A621}" type="pres">
      <dgm:prSet presAssocID="{8F701F20-A87D-496B-8BB8-E26B77ABDB92}" presName="rootConnector" presStyleLbl="node3" presStyleIdx="0" presStyleCnt="3"/>
      <dgm:spPr/>
    </dgm:pt>
    <dgm:pt modelId="{3202F2FE-635B-4C1D-AE77-49A33C1566AD}" type="pres">
      <dgm:prSet presAssocID="{8F701F20-A87D-496B-8BB8-E26B77ABDB92}" presName="hierChild4" presStyleCnt="0"/>
      <dgm:spPr/>
    </dgm:pt>
    <dgm:pt modelId="{888F836E-C3FD-4014-A463-939D558D18E7}" type="pres">
      <dgm:prSet presAssocID="{F0609CA5-5BB2-4378-A778-37F2893296A7}" presName="Name37" presStyleLbl="parChTrans1D4" presStyleIdx="0" presStyleCnt="2"/>
      <dgm:spPr/>
    </dgm:pt>
    <dgm:pt modelId="{97BFD08B-6F63-4963-B89B-5B7C442C53E7}" type="pres">
      <dgm:prSet presAssocID="{F79A1295-84F9-4434-96D7-82D08C8A1659}" presName="hierRoot2" presStyleCnt="0">
        <dgm:presLayoutVars>
          <dgm:hierBranch val="init"/>
        </dgm:presLayoutVars>
      </dgm:prSet>
      <dgm:spPr/>
    </dgm:pt>
    <dgm:pt modelId="{258ED74B-EF9D-4E75-9206-2CD9D53F14A7}" type="pres">
      <dgm:prSet presAssocID="{F79A1295-84F9-4434-96D7-82D08C8A1659}" presName="rootComposite" presStyleCnt="0"/>
      <dgm:spPr/>
    </dgm:pt>
    <dgm:pt modelId="{20D8552B-A866-4C5E-8EE8-47EB0C3D5318}" type="pres">
      <dgm:prSet presAssocID="{F79A1295-84F9-4434-96D7-82D08C8A1659}" presName="rootText" presStyleLbl="node4" presStyleIdx="0" presStyleCnt="2" custScaleX="57899" custScaleY="58486" custLinFactNeighborX="-12153" custLinFactNeighborY="4180">
        <dgm:presLayoutVars>
          <dgm:chPref val="3"/>
        </dgm:presLayoutVars>
      </dgm:prSet>
      <dgm:spPr/>
    </dgm:pt>
    <dgm:pt modelId="{7D196798-D3BD-47AF-867B-CA2F461FB9BB}" type="pres">
      <dgm:prSet presAssocID="{F79A1295-84F9-4434-96D7-82D08C8A1659}" presName="rootConnector" presStyleLbl="node4" presStyleIdx="0" presStyleCnt="2"/>
      <dgm:spPr/>
    </dgm:pt>
    <dgm:pt modelId="{B5F5F988-15F6-46DF-9124-80CA60BD65F9}" type="pres">
      <dgm:prSet presAssocID="{F79A1295-84F9-4434-96D7-82D08C8A1659}" presName="hierChild4" presStyleCnt="0"/>
      <dgm:spPr/>
    </dgm:pt>
    <dgm:pt modelId="{68FF3AC9-2484-4F65-A24E-9CC09E2AFE15}" type="pres">
      <dgm:prSet presAssocID="{F79A1295-84F9-4434-96D7-82D08C8A1659}" presName="hierChild5" presStyleCnt="0"/>
      <dgm:spPr/>
    </dgm:pt>
    <dgm:pt modelId="{86240825-5B77-4F0A-AD2B-B1530DA2569D}" type="pres">
      <dgm:prSet presAssocID="{8F701F20-A87D-496B-8BB8-E26B77ABDB92}" presName="hierChild5" presStyleCnt="0"/>
      <dgm:spPr/>
    </dgm:pt>
    <dgm:pt modelId="{3D04D226-1070-44BD-923E-F5DB715DBF12}" type="pres">
      <dgm:prSet presAssocID="{D5DD6DA1-23CE-4B0F-A998-04B4129D76C1}" presName="Name37" presStyleLbl="parChTrans1D3" presStyleIdx="1" presStyleCnt="3"/>
      <dgm:spPr/>
    </dgm:pt>
    <dgm:pt modelId="{567CF527-9A44-4688-A327-7F6854D427A5}" type="pres">
      <dgm:prSet presAssocID="{DA02339A-99AF-4889-A767-FDA2181C2548}" presName="hierRoot2" presStyleCnt="0">
        <dgm:presLayoutVars>
          <dgm:hierBranch val="init"/>
        </dgm:presLayoutVars>
      </dgm:prSet>
      <dgm:spPr/>
    </dgm:pt>
    <dgm:pt modelId="{AF0932BF-048B-40EB-A766-B8C4298CDA2D}" type="pres">
      <dgm:prSet presAssocID="{DA02339A-99AF-4889-A767-FDA2181C2548}" presName="rootComposite" presStyleCnt="0"/>
      <dgm:spPr/>
    </dgm:pt>
    <dgm:pt modelId="{9F96B879-A6FA-488D-AF73-EDF934E04B3C}" type="pres">
      <dgm:prSet presAssocID="{DA02339A-99AF-4889-A767-FDA2181C2548}" presName="rootText" presStyleLbl="node3" presStyleIdx="1" presStyleCnt="3" custScaleX="74552" custScaleY="44474">
        <dgm:presLayoutVars>
          <dgm:chPref val="3"/>
        </dgm:presLayoutVars>
      </dgm:prSet>
      <dgm:spPr/>
    </dgm:pt>
    <dgm:pt modelId="{F4BE1972-131E-44E1-871B-74EBE4683031}" type="pres">
      <dgm:prSet presAssocID="{DA02339A-99AF-4889-A767-FDA2181C2548}" presName="rootConnector" presStyleLbl="node3" presStyleIdx="1" presStyleCnt="3"/>
      <dgm:spPr/>
    </dgm:pt>
    <dgm:pt modelId="{8027C932-1888-4004-B5CF-43DDC2E74CF5}" type="pres">
      <dgm:prSet presAssocID="{DA02339A-99AF-4889-A767-FDA2181C2548}" presName="hierChild4" presStyleCnt="0"/>
      <dgm:spPr/>
    </dgm:pt>
    <dgm:pt modelId="{A2A091CB-095F-43CB-BCCB-7A1FF6ACF356}" type="pres">
      <dgm:prSet presAssocID="{42E27E05-86CC-4940-8112-8DF9F5E7E17C}" presName="Name37" presStyleLbl="parChTrans1D4" presStyleIdx="1" presStyleCnt="2"/>
      <dgm:spPr/>
    </dgm:pt>
    <dgm:pt modelId="{7317F6A7-8F1B-4676-8A9C-DC5E9F2C32F4}" type="pres">
      <dgm:prSet presAssocID="{725AB506-939B-4B89-854C-26797E5701BD}" presName="hierRoot2" presStyleCnt="0">
        <dgm:presLayoutVars>
          <dgm:hierBranch val="init"/>
        </dgm:presLayoutVars>
      </dgm:prSet>
      <dgm:spPr/>
    </dgm:pt>
    <dgm:pt modelId="{2D93D190-D20C-4567-8472-3B21C358FD84}" type="pres">
      <dgm:prSet presAssocID="{725AB506-939B-4B89-854C-26797E5701BD}" presName="rootComposite" presStyleCnt="0"/>
      <dgm:spPr/>
    </dgm:pt>
    <dgm:pt modelId="{F54DC875-A99B-4349-B47C-1233549A44F0}" type="pres">
      <dgm:prSet presAssocID="{725AB506-939B-4B89-854C-26797E5701BD}" presName="rootText" presStyleLbl="node4" presStyleIdx="1" presStyleCnt="2" custScaleX="84488" custScaleY="57936">
        <dgm:presLayoutVars>
          <dgm:chPref val="3"/>
        </dgm:presLayoutVars>
      </dgm:prSet>
      <dgm:spPr/>
    </dgm:pt>
    <dgm:pt modelId="{DF27624E-ACEA-428B-AA66-6645099E7653}" type="pres">
      <dgm:prSet presAssocID="{725AB506-939B-4B89-854C-26797E5701BD}" presName="rootConnector" presStyleLbl="node4" presStyleIdx="1" presStyleCnt="2"/>
      <dgm:spPr/>
    </dgm:pt>
    <dgm:pt modelId="{36A9258B-E507-45FE-8A59-37201976F191}" type="pres">
      <dgm:prSet presAssocID="{725AB506-939B-4B89-854C-26797E5701BD}" presName="hierChild4" presStyleCnt="0"/>
      <dgm:spPr/>
    </dgm:pt>
    <dgm:pt modelId="{6EEF7EA2-E59E-4EDA-A5F8-3B6D79239011}" type="pres">
      <dgm:prSet presAssocID="{725AB506-939B-4B89-854C-26797E5701BD}" presName="hierChild5" presStyleCnt="0"/>
      <dgm:spPr/>
    </dgm:pt>
    <dgm:pt modelId="{D41BE220-000B-4CB0-8F0D-0AE5BFB68864}" type="pres">
      <dgm:prSet presAssocID="{DA02339A-99AF-4889-A767-FDA2181C2548}" presName="hierChild5" presStyleCnt="0"/>
      <dgm:spPr/>
    </dgm:pt>
    <dgm:pt modelId="{9C5BE860-85D2-4D6D-A402-821AECDE9815}" type="pres">
      <dgm:prSet presAssocID="{720AD94A-C2FF-4D8C-BEE3-C47582FA9D01}" presName="hierChild5" presStyleCnt="0"/>
      <dgm:spPr/>
    </dgm:pt>
    <dgm:pt modelId="{D7092DF0-83F1-49C7-B353-A74DF78DC36C}" type="pres">
      <dgm:prSet presAssocID="{D8FDF49C-4696-4829-92F7-BC6D7836862B}" presName="Name37" presStyleLbl="parChTrans1D2" presStyleIdx="1" presStyleCnt="3"/>
      <dgm:spPr/>
    </dgm:pt>
    <dgm:pt modelId="{81C92FF3-F1A6-43FD-818E-235FEE0DC39B}" type="pres">
      <dgm:prSet presAssocID="{C5BCE0FE-F477-4E6D-A8D9-52E63A8FDEA2}" presName="hierRoot2" presStyleCnt="0">
        <dgm:presLayoutVars>
          <dgm:hierBranch val="init"/>
        </dgm:presLayoutVars>
      </dgm:prSet>
      <dgm:spPr/>
    </dgm:pt>
    <dgm:pt modelId="{53F3E360-FB04-4614-A913-B25F5E936237}" type="pres">
      <dgm:prSet presAssocID="{C5BCE0FE-F477-4E6D-A8D9-52E63A8FDEA2}" presName="rootComposite" presStyleCnt="0"/>
      <dgm:spPr/>
    </dgm:pt>
    <dgm:pt modelId="{88D01075-9887-4816-BB6E-863FE93E4D72}" type="pres">
      <dgm:prSet presAssocID="{C5BCE0FE-F477-4E6D-A8D9-52E63A8FDEA2}" presName="rootText" presStyleLbl="node2" presStyleIdx="1" presStyleCnt="3">
        <dgm:presLayoutVars>
          <dgm:chPref val="3"/>
        </dgm:presLayoutVars>
      </dgm:prSet>
      <dgm:spPr/>
    </dgm:pt>
    <dgm:pt modelId="{6DBEB16A-A3D5-40FB-A94B-401D8F26A975}" type="pres">
      <dgm:prSet presAssocID="{C5BCE0FE-F477-4E6D-A8D9-52E63A8FDEA2}" presName="rootConnector" presStyleLbl="node2" presStyleIdx="1" presStyleCnt="3"/>
      <dgm:spPr/>
    </dgm:pt>
    <dgm:pt modelId="{7845387A-100E-4C28-8469-8FDA48F8C4BD}" type="pres">
      <dgm:prSet presAssocID="{C5BCE0FE-F477-4E6D-A8D9-52E63A8FDEA2}" presName="hierChild4" presStyleCnt="0"/>
      <dgm:spPr/>
    </dgm:pt>
    <dgm:pt modelId="{0A2F24A1-53A8-4899-9A75-99B82896677E}" type="pres">
      <dgm:prSet presAssocID="{C5BCE0FE-F477-4E6D-A8D9-52E63A8FDEA2}" presName="hierChild5" presStyleCnt="0"/>
      <dgm:spPr/>
    </dgm:pt>
    <dgm:pt modelId="{DAFCAFA7-450C-4294-9707-7A09649547CC}" type="pres">
      <dgm:prSet presAssocID="{FF170E80-95C3-4DA3-9145-22BA0F359986}" presName="Name37" presStyleLbl="parChTrans1D2" presStyleIdx="2" presStyleCnt="3"/>
      <dgm:spPr/>
    </dgm:pt>
    <dgm:pt modelId="{B7CF4B1C-3F39-4EA6-9119-C80B70209FF2}" type="pres">
      <dgm:prSet presAssocID="{B5C16BBC-1858-481E-BDAA-3A48DE1BD6DF}" presName="hierRoot2" presStyleCnt="0">
        <dgm:presLayoutVars>
          <dgm:hierBranch val="init"/>
        </dgm:presLayoutVars>
      </dgm:prSet>
      <dgm:spPr/>
    </dgm:pt>
    <dgm:pt modelId="{BA54B057-D319-4DEF-B0C0-0391CEB0CE7E}" type="pres">
      <dgm:prSet presAssocID="{B5C16BBC-1858-481E-BDAA-3A48DE1BD6DF}" presName="rootComposite" presStyleCnt="0"/>
      <dgm:spPr/>
    </dgm:pt>
    <dgm:pt modelId="{6168E7FF-A527-40D6-B8AC-AC35E5CC8C78}" type="pres">
      <dgm:prSet presAssocID="{B5C16BBC-1858-481E-BDAA-3A48DE1BD6DF}" presName="rootText" presStyleLbl="node2" presStyleIdx="2" presStyleCnt="3">
        <dgm:presLayoutVars>
          <dgm:chPref val="3"/>
        </dgm:presLayoutVars>
      </dgm:prSet>
      <dgm:spPr/>
    </dgm:pt>
    <dgm:pt modelId="{6B28236C-7E6B-4524-B635-3CCD3F617BFD}" type="pres">
      <dgm:prSet presAssocID="{B5C16BBC-1858-481E-BDAA-3A48DE1BD6DF}" presName="rootConnector" presStyleLbl="node2" presStyleIdx="2" presStyleCnt="3"/>
      <dgm:spPr/>
    </dgm:pt>
    <dgm:pt modelId="{C186D529-7E5B-43B7-9FE6-D18B786A7089}" type="pres">
      <dgm:prSet presAssocID="{B5C16BBC-1858-481E-BDAA-3A48DE1BD6DF}" presName="hierChild4" presStyleCnt="0"/>
      <dgm:spPr/>
    </dgm:pt>
    <dgm:pt modelId="{4EC2671B-9883-4D07-BE8E-978C1CAFB04E}" type="pres">
      <dgm:prSet presAssocID="{C02573CE-7A11-495C-B17B-DC6834EDEE4A}" presName="Name37" presStyleLbl="parChTrans1D3" presStyleIdx="2" presStyleCnt="3"/>
      <dgm:spPr/>
    </dgm:pt>
    <dgm:pt modelId="{3D9D2850-3413-45ED-86E7-898B8EBB1811}" type="pres">
      <dgm:prSet presAssocID="{0E43AD40-E96B-4B5C-9E91-13B6FB561841}" presName="hierRoot2" presStyleCnt="0">
        <dgm:presLayoutVars>
          <dgm:hierBranch val="init"/>
        </dgm:presLayoutVars>
      </dgm:prSet>
      <dgm:spPr/>
    </dgm:pt>
    <dgm:pt modelId="{A0F84501-D91C-43E8-BD05-924B21510748}" type="pres">
      <dgm:prSet presAssocID="{0E43AD40-E96B-4B5C-9E91-13B6FB561841}" presName="rootComposite" presStyleCnt="0"/>
      <dgm:spPr/>
    </dgm:pt>
    <dgm:pt modelId="{64C23C2A-2452-475C-810A-BE81A2280D00}" type="pres">
      <dgm:prSet presAssocID="{0E43AD40-E96B-4B5C-9E91-13B6FB561841}" presName="rootText" presStyleLbl="node3" presStyleIdx="2" presStyleCnt="3">
        <dgm:presLayoutVars>
          <dgm:chPref val="3"/>
        </dgm:presLayoutVars>
      </dgm:prSet>
      <dgm:spPr/>
    </dgm:pt>
    <dgm:pt modelId="{AD79A7F5-BCBB-4293-B319-EB5F2ED5707B}" type="pres">
      <dgm:prSet presAssocID="{0E43AD40-E96B-4B5C-9E91-13B6FB561841}" presName="rootConnector" presStyleLbl="node3" presStyleIdx="2" presStyleCnt="3"/>
      <dgm:spPr/>
    </dgm:pt>
    <dgm:pt modelId="{10343A8A-4029-4DA4-BBB2-FEA163F49EFC}" type="pres">
      <dgm:prSet presAssocID="{0E43AD40-E96B-4B5C-9E91-13B6FB561841}" presName="hierChild4" presStyleCnt="0"/>
      <dgm:spPr/>
    </dgm:pt>
    <dgm:pt modelId="{53401331-B886-44C2-A2E0-DAE7333B4F66}" type="pres">
      <dgm:prSet presAssocID="{0E43AD40-E96B-4B5C-9E91-13B6FB561841}" presName="hierChild5" presStyleCnt="0"/>
      <dgm:spPr/>
    </dgm:pt>
    <dgm:pt modelId="{5C6B1FF4-490B-4431-A3E3-389D0DCCF3F5}" type="pres">
      <dgm:prSet presAssocID="{B5C16BBC-1858-481E-BDAA-3A48DE1BD6DF}" presName="hierChild5" presStyleCnt="0"/>
      <dgm:spPr/>
    </dgm:pt>
    <dgm:pt modelId="{9D123C85-8F40-40A7-8935-C2E09BA294A2}" type="pres">
      <dgm:prSet presAssocID="{66E05028-7E35-46C6-B151-E21ABBEEA255}" presName="hierChild3" presStyleCnt="0"/>
      <dgm:spPr/>
    </dgm:pt>
  </dgm:ptLst>
  <dgm:cxnLst>
    <dgm:cxn modelId="{8BAFCF03-B46D-42A9-9ED9-94FA8D917536}" type="presOf" srcId="{720AD94A-C2FF-4D8C-BEE3-C47582FA9D01}" destId="{4D279EDC-0EBB-48F0-8679-B584AB64A345}" srcOrd="1" destOrd="0" presId="urn:microsoft.com/office/officeart/2005/8/layout/orgChart1"/>
    <dgm:cxn modelId="{772D1707-85E4-4304-9189-65018A2AA264}" type="presOf" srcId="{66E05028-7E35-46C6-B151-E21ABBEEA255}" destId="{21A23B36-B7C1-442D-A009-D1FC63937010}" srcOrd="0" destOrd="0" presId="urn:microsoft.com/office/officeart/2005/8/layout/orgChart1"/>
    <dgm:cxn modelId="{7A2A6B10-A570-41AE-93B2-AFC4BB9B149A}" type="presOf" srcId="{DA02339A-99AF-4889-A767-FDA2181C2548}" destId="{9F96B879-A6FA-488D-AF73-EDF934E04B3C}" srcOrd="0" destOrd="0" presId="urn:microsoft.com/office/officeart/2005/8/layout/orgChart1"/>
    <dgm:cxn modelId="{EE610217-BF1A-4DA6-BF78-42EB8A48FDBB}" srcId="{B5C16BBC-1858-481E-BDAA-3A48DE1BD6DF}" destId="{0E43AD40-E96B-4B5C-9E91-13B6FB561841}" srcOrd="0" destOrd="0" parTransId="{C02573CE-7A11-495C-B17B-DC6834EDEE4A}" sibTransId="{0CC622CD-0794-4F96-B7B3-4ACFBBA5DD4B}"/>
    <dgm:cxn modelId="{20925B25-D303-4E30-A683-1E0D63BF6064}" srcId="{66E05028-7E35-46C6-B151-E21ABBEEA255}" destId="{720AD94A-C2FF-4D8C-BEE3-C47582FA9D01}" srcOrd="0" destOrd="0" parTransId="{EF7E5C7A-50B7-4C36-BEBD-B7EAC694906D}" sibTransId="{2E5BCD90-E1FE-488D-BA2C-F6F8BECB70D5}"/>
    <dgm:cxn modelId="{C10B6C29-71BA-49E8-BA72-4C0738927166}" type="presOf" srcId="{C5BCE0FE-F477-4E6D-A8D9-52E63A8FDEA2}" destId="{88D01075-9887-4816-BB6E-863FE93E4D72}" srcOrd="0" destOrd="0" presId="urn:microsoft.com/office/officeart/2005/8/layout/orgChart1"/>
    <dgm:cxn modelId="{8CA80C2F-DD6F-4E6D-A13F-B729EA7BBCC5}" type="presOf" srcId="{EF7E5C7A-50B7-4C36-BEBD-B7EAC694906D}" destId="{6998D33C-0CB5-4720-9E6C-D6E1ACBF30A5}" srcOrd="0" destOrd="0" presId="urn:microsoft.com/office/officeart/2005/8/layout/orgChart1"/>
    <dgm:cxn modelId="{210FDB3B-78A5-47A1-AACE-DD524EA70622}" type="presOf" srcId="{F79A1295-84F9-4434-96D7-82D08C8A1659}" destId="{20D8552B-A866-4C5E-8EE8-47EB0C3D5318}" srcOrd="0" destOrd="0" presId="urn:microsoft.com/office/officeart/2005/8/layout/orgChart1"/>
    <dgm:cxn modelId="{F4AD0F42-8FB2-417A-ACD3-2B27E70238F8}" srcId="{720AD94A-C2FF-4D8C-BEE3-C47582FA9D01}" destId="{DA02339A-99AF-4889-A767-FDA2181C2548}" srcOrd="1" destOrd="0" parTransId="{D5DD6DA1-23CE-4B0F-A998-04B4129D76C1}" sibTransId="{FB3BAC99-4E41-44D8-9B11-8FE8F14C5A30}"/>
    <dgm:cxn modelId="{CA6FDF46-D63A-4C7E-9BC9-CAC8F730C918}" srcId="{DA02339A-99AF-4889-A767-FDA2181C2548}" destId="{725AB506-939B-4B89-854C-26797E5701BD}" srcOrd="0" destOrd="0" parTransId="{42E27E05-86CC-4940-8112-8DF9F5E7E17C}" sibTransId="{BE38DE30-F3BC-45BD-9C10-A8F6FCB42536}"/>
    <dgm:cxn modelId="{EC67C247-7D49-48EF-9E74-11E9213CDE01}" type="presOf" srcId="{FF170E80-95C3-4DA3-9145-22BA0F359986}" destId="{DAFCAFA7-450C-4294-9707-7A09649547CC}" srcOrd="0" destOrd="0" presId="urn:microsoft.com/office/officeart/2005/8/layout/orgChart1"/>
    <dgm:cxn modelId="{D50D3E4C-75B0-48BD-867E-AF310269D49B}" type="presOf" srcId="{66E05028-7E35-46C6-B151-E21ABBEEA255}" destId="{D4EC9E00-5743-4FF3-84E6-2B43C4F85667}" srcOrd="1" destOrd="0" presId="urn:microsoft.com/office/officeart/2005/8/layout/orgChart1"/>
    <dgm:cxn modelId="{00ECB472-B625-473B-AF31-9C903048DB6F}" srcId="{66E05028-7E35-46C6-B151-E21ABBEEA255}" destId="{C5BCE0FE-F477-4E6D-A8D9-52E63A8FDEA2}" srcOrd="1" destOrd="0" parTransId="{D8FDF49C-4696-4829-92F7-BC6D7836862B}" sibTransId="{5CE5464F-EDB8-486D-BD28-B5101515A739}"/>
    <dgm:cxn modelId="{F240F352-F597-41A8-971C-4F4EA3089CE1}" type="presOf" srcId="{720AD94A-C2FF-4D8C-BEE3-C47582FA9D01}" destId="{52EAE23B-173A-4556-B9B5-760357226917}" srcOrd="0" destOrd="0" presId="urn:microsoft.com/office/officeart/2005/8/layout/orgChart1"/>
    <dgm:cxn modelId="{EEF48E56-A462-45F1-BD96-8088EF2BF8D9}" type="presOf" srcId="{B5C16BBC-1858-481E-BDAA-3A48DE1BD6DF}" destId="{6B28236C-7E6B-4524-B635-3CCD3F617BFD}" srcOrd="1" destOrd="0" presId="urn:microsoft.com/office/officeart/2005/8/layout/orgChart1"/>
    <dgm:cxn modelId="{D2FB5379-C7C5-4937-B208-7D7E81F71117}" type="presOf" srcId="{725AB506-939B-4B89-854C-26797E5701BD}" destId="{F54DC875-A99B-4349-B47C-1233549A44F0}" srcOrd="0" destOrd="0" presId="urn:microsoft.com/office/officeart/2005/8/layout/orgChart1"/>
    <dgm:cxn modelId="{490F637A-6870-4C28-9124-05CB7BC5D2C6}" srcId="{A7530C6C-14AE-4B89-A887-D304FC68A7B5}" destId="{66E05028-7E35-46C6-B151-E21ABBEEA255}" srcOrd="0" destOrd="0" parTransId="{DCE94CFC-7FE9-4083-B5B2-852CF33E1444}" sibTransId="{9129383C-B7FC-4FCB-94F5-986F59709C41}"/>
    <dgm:cxn modelId="{FC6E8F81-1EB1-48FE-AFF8-08FF4D12592A}" srcId="{720AD94A-C2FF-4D8C-BEE3-C47582FA9D01}" destId="{8F701F20-A87D-496B-8BB8-E26B77ABDB92}" srcOrd="0" destOrd="0" parTransId="{FA72A773-A0D0-41E0-AD30-5CB8F33CAED6}" sibTransId="{B712B2B2-86F1-4D38-AAAE-B06ED53A1D84}"/>
    <dgm:cxn modelId="{2FE6EC8A-7A71-4102-9D9C-6CF760FD2337}" type="presOf" srcId="{F0609CA5-5BB2-4378-A778-37F2893296A7}" destId="{888F836E-C3FD-4014-A463-939D558D18E7}" srcOrd="0" destOrd="0" presId="urn:microsoft.com/office/officeart/2005/8/layout/orgChart1"/>
    <dgm:cxn modelId="{2407298D-B5A1-4E51-8C35-C02476B8C1D9}" srcId="{8F701F20-A87D-496B-8BB8-E26B77ABDB92}" destId="{F79A1295-84F9-4434-96D7-82D08C8A1659}" srcOrd="0" destOrd="0" parTransId="{F0609CA5-5BB2-4378-A778-37F2893296A7}" sibTransId="{66622786-C41C-4927-A003-D13A46571ECB}"/>
    <dgm:cxn modelId="{AF7EE28D-171D-4764-BA8B-DFC7B7C276B9}" type="presOf" srcId="{FA72A773-A0D0-41E0-AD30-5CB8F33CAED6}" destId="{D8F0246C-924F-4179-B559-DDE02B40B4F9}" srcOrd="0" destOrd="0" presId="urn:microsoft.com/office/officeart/2005/8/layout/orgChart1"/>
    <dgm:cxn modelId="{C28E9C94-EA8F-49FE-852E-E4D39843F587}" type="presOf" srcId="{F79A1295-84F9-4434-96D7-82D08C8A1659}" destId="{7D196798-D3BD-47AF-867B-CA2F461FB9BB}" srcOrd="1" destOrd="0" presId="urn:microsoft.com/office/officeart/2005/8/layout/orgChart1"/>
    <dgm:cxn modelId="{96EC0D95-E75C-4CEC-A772-A39895B2469B}" type="presOf" srcId="{8F701F20-A87D-496B-8BB8-E26B77ABDB92}" destId="{24F8A57F-6ED8-4794-8B85-C7ED38311821}" srcOrd="0" destOrd="0" presId="urn:microsoft.com/office/officeart/2005/8/layout/orgChart1"/>
    <dgm:cxn modelId="{BFA2EA9E-8B8A-4633-9A2D-64CD2C6F9D83}" type="presOf" srcId="{B5C16BBC-1858-481E-BDAA-3A48DE1BD6DF}" destId="{6168E7FF-A527-40D6-B8AC-AC35E5CC8C78}" srcOrd="0" destOrd="0" presId="urn:microsoft.com/office/officeart/2005/8/layout/orgChart1"/>
    <dgm:cxn modelId="{A59CBBA2-D7D1-46F9-A151-D2CD798DB143}" srcId="{66E05028-7E35-46C6-B151-E21ABBEEA255}" destId="{B5C16BBC-1858-481E-BDAA-3A48DE1BD6DF}" srcOrd="2" destOrd="0" parTransId="{FF170E80-95C3-4DA3-9145-22BA0F359986}" sibTransId="{322B5BE5-8B26-413C-A5DA-6EE5669895D3}"/>
    <dgm:cxn modelId="{01DA1EB6-F649-4940-B22B-93118581E978}" type="presOf" srcId="{D8FDF49C-4696-4829-92F7-BC6D7836862B}" destId="{D7092DF0-83F1-49C7-B353-A74DF78DC36C}" srcOrd="0" destOrd="0" presId="urn:microsoft.com/office/officeart/2005/8/layout/orgChart1"/>
    <dgm:cxn modelId="{5727BECD-C18D-43F1-87DE-449DFB2F0009}" type="presOf" srcId="{0E43AD40-E96B-4B5C-9E91-13B6FB561841}" destId="{64C23C2A-2452-475C-810A-BE81A2280D00}" srcOrd="0" destOrd="0" presId="urn:microsoft.com/office/officeart/2005/8/layout/orgChart1"/>
    <dgm:cxn modelId="{2A69F5D7-29ED-40AD-B9F9-FB3F44F09FCF}" type="presOf" srcId="{A7530C6C-14AE-4B89-A887-D304FC68A7B5}" destId="{3BF1841B-C984-47D5-9C85-094330A4617A}" srcOrd="0" destOrd="0" presId="urn:microsoft.com/office/officeart/2005/8/layout/orgChart1"/>
    <dgm:cxn modelId="{1FE612EE-B15F-4F8F-9B2F-99F5C922C266}" type="presOf" srcId="{D5DD6DA1-23CE-4B0F-A998-04B4129D76C1}" destId="{3D04D226-1070-44BD-923E-F5DB715DBF12}" srcOrd="0" destOrd="0" presId="urn:microsoft.com/office/officeart/2005/8/layout/orgChart1"/>
    <dgm:cxn modelId="{A12F49EE-0346-4F85-A713-FE33CF196FC5}" type="presOf" srcId="{C5BCE0FE-F477-4E6D-A8D9-52E63A8FDEA2}" destId="{6DBEB16A-A3D5-40FB-A94B-401D8F26A975}" srcOrd="1" destOrd="0" presId="urn:microsoft.com/office/officeart/2005/8/layout/orgChart1"/>
    <dgm:cxn modelId="{ED0699EE-F95C-410E-837C-C09DF809E703}" type="presOf" srcId="{0E43AD40-E96B-4B5C-9E91-13B6FB561841}" destId="{AD79A7F5-BCBB-4293-B319-EB5F2ED5707B}" srcOrd="1" destOrd="0" presId="urn:microsoft.com/office/officeart/2005/8/layout/orgChart1"/>
    <dgm:cxn modelId="{64CCA4F8-9AEC-42DE-8754-E065855C2A1E}" type="presOf" srcId="{8F701F20-A87D-496B-8BB8-E26B77ABDB92}" destId="{A43D7837-FE43-4A32-A63F-487D7454A621}" srcOrd="1" destOrd="0" presId="urn:microsoft.com/office/officeart/2005/8/layout/orgChart1"/>
    <dgm:cxn modelId="{F5AF89FA-E07C-46C0-8C4C-834206EE613C}" type="presOf" srcId="{725AB506-939B-4B89-854C-26797E5701BD}" destId="{DF27624E-ACEA-428B-AA66-6645099E7653}" srcOrd="1" destOrd="0" presId="urn:microsoft.com/office/officeart/2005/8/layout/orgChart1"/>
    <dgm:cxn modelId="{AA6923FB-A0A6-4296-8549-34AC9394952F}" type="presOf" srcId="{42E27E05-86CC-4940-8112-8DF9F5E7E17C}" destId="{A2A091CB-095F-43CB-BCCB-7A1FF6ACF356}" srcOrd="0" destOrd="0" presId="urn:microsoft.com/office/officeart/2005/8/layout/orgChart1"/>
    <dgm:cxn modelId="{A32882FB-B95A-4D4A-A74A-12B480BD6543}" type="presOf" srcId="{DA02339A-99AF-4889-A767-FDA2181C2548}" destId="{F4BE1972-131E-44E1-871B-74EBE4683031}" srcOrd="1" destOrd="0" presId="urn:microsoft.com/office/officeart/2005/8/layout/orgChart1"/>
    <dgm:cxn modelId="{61B6C1FE-C6DD-4A42-81C9-A2AA4E555038}" type="presOf" srcId="{C02573CE-7A11-495C-B17B-DC6834EDEE4A}" destId="{4EC2671B-9883-4D07-BE8E-978C1CAFB04E}" srcOrd="0" destOrd="0" presId="urn:microsoft.com/office/officeart/2005/8/layout/orgChart1"/>
    <dgm:cxn modelId="{0C3AECB7-1472-4E4D-9DF6-D412616AD17B}" type="presParOf" srcId="{3BF1841B-C984-47D5-9C85-094330A4617A}" destId="{7F9A14B1-A594-4369-9C75-F62C9704BFE8}" srcOrd="0" destOrd="0" presId="urn:microsoft.com/office/officeart/2005/8/layout/orgChart1"/>
    <dgm:cxn modelId="{0831DF1A-8E7D-4D36-B272-A79E4A4BA1BD}" type="presParOf" srcId="{7F9A14B1-A594-4369-9C75-F62C9704BFE8}" destId="{CCC421E3-BBE4-4FEE-9545-EB2E11F91E9E}" srcOrd="0" destOrd="0" presId="urn:microsoft.com/office/officeart/2005/8/layout/orgChart1"/>
    <dgm:cxn modelId="{7F09A338-9861-4F45-9917-DA23F1FDD509}" type="presParOf" srcId="{CCC421E3-BBE4-4FEE-9545-EB2E11F91E9E}" destId="{21A23B36-B7C1-442D-A009-D1FC63937010}" srcOrd="0" destOrd="0" presId="urn:microsoft.com/office/officeart/2005/8/layout/orgChart1"/>
    <dgm:cxn modelId="{B7DFF1F4-43A5-4174-95BD-B4D109EE9481}" type="presParOf" srcId="{CCC421E3-BBE4-4FEE-9545-EB2E11F91E9E}" destId="{D4EC9E00-5743-4FF3-84E6-2B43C4F85667}" srcOrd="1" destOrd="0" presId="urn:microsoft.com/office/officeart/2005/8/layout/orgChart1"/>
    <dgm:cxn modelId="{1F6A0443-4B57-4E42-B4D8-DB2607B2FE6B}" type="presParOf" srcId="{7F9A14B1-A594-4369-9C75-F62C9704BFE8}" destId="{2543C4FD-002B-44D0-82FE-E460B97DED5F}" srcOrd="1" destOrd="0" presId="urn:microsoft.com/office/officeart/2005/8/layout/orgChart1"/>
    <dgm:cxn modelId="{C58D602E-9482-4E99-8513-92D60CA0B7DC}" type="presParOf" srcId="{2543C4FD-002B-44D0-82FE-E460B97DED5F}" destId="{6998D33C-0CB5-4720-9E6C-D6E1ACBF30A5}" srcOrd="0" destOrd="0" presId="urn:microsoft.com/office/officeart/2005/8/layout/orgChart1"/>
    <dgm:cxn modelId="{61BA0EE6-C5D3-4D83-9E0F-115BDFBDF7B5}" type="presParOf" srcId="{2543C4FD-002B-44D0-82FE-E460B97DED5F}" destId="{E75B0A08-F17F-48AA-AE93-C173F82349BC}" srcOrd="1" destOrd="0" presId="urn:microsoft.com/office/officeart/2005/8/layout/orgChart1"/>
    <dgm:cxn modelId="{FF1BCDB8-A981-4555-BAF3-F2E9002223E4}" type="presParOf" srcId="{E75B0A08-F17F-48AA-AE93-C173F82349BC}" destId="{6B9B3E10-970D-4860-9964-847FFF326D97}" srcOrd="0" destOrd="0" presId="urn:microsoft.com/office/officeart/2005/8/layout/orgChart1"/>
    <dgm:cxn modelId="{C801D9B9-9D7A-457D-A82B-CD82A04BD643}" type="presParOf" srcId="{6B9B3E10-970D-4860-9964-847FFF326D97}" destId="{52EAE23B-173A-4556-B9B5-760357226917}" srcOrd="0" destOrd="0" presId="urn:microsoft.com/office/officeart/2005/8/layout/orgChart1"/>
    <dgm:cxn modelId="{68219A80-614F-420A-BB9A-4941C3D8CE29}" type="presParOf" srcId="{6B9B3E10-970D-4860-9964-847FFF326D97}" destId="{4D279EDC-0EBB-48F0-8679-B584AB64A345}" srcOrd="1" destOrd="0" presId="urn:microsoft.com/office/officeart/2005/8/layout/orgChart1"/>
    <dgm:cxn modelId="{DCCE2AAA-6861-4221-BAE6-14A0CBEE43A9}" type="presParOf" srcId="{E75B0A08-F17F-48AA-AE93-C173F82349BC}" destId="{720EEADA-FD18-4F58-815F-04ADEA7848BE}" srcOrd="1" destOrd="0" presId="urn:microsoft.com/office/officeart/2005/8/layout/orgChart1"/>
    <dgm:cxn modelId="{5C96B394-2030-48EF-9AC9-4A656BFC29E8}" type="presParOf" srcId="{720EEADA-FD18-4F58-815F-04ADEA7848BE}" destId="{D8F0246C-924F-4179-B559-DDE02B40B4F9}" srcOrd="0" destOrd="0" presId="urn:microsoft.com/office/officeart/2005/8/layout/orgChart1"/>
    <dgm:cxn modelId="{1DE6084A-EDDE-4677-8AAF-EECBFED8F3BD}" type="presParOf" srcId="{720EEADA-FD18-4F58-815F-04ADEA7848BE}" destId="{45E1B61B-4874-4DE5-B1C7-6D4EA45EB9A5}" srcOrd="1" destOrd="0" presId="urn:microsoft.com/office/officeart/2005/8/layout/orgChart1"/>
    <dgm:cxn modelId="{31501CA7-4F4D-4FA5-A143-4E9DB99DD3A1}" type="presParOf" srcId="{45E1B61B-4874-4DE5-B1C7-6D4EA45EB9A5}" destId="{F334099C-AFF0-4228-8494-F2CF7A91FF8B}" srcOrd="0" destOrd="0" presId="urn:microsoft.com/office/officeart/2005/8/layout/orgChart1"/>
    <dgm:cxn modelId="{0C918C08-DE3E-4F5A-BDBF-8C941288067C}" type="presParOf" srcId="{F334099C-AFF0-4228-8494-F2CF7A91FF8B}" destId="{24F8A57F-6ED8-4794-8B85-C7ED38311821}" srcOrd="0" destOrd="0" presId="urn:microsoft.com/office/officeart/2005/8/layout/orgChart1"/>
    <dgm:cxn modelId="{0772F817-EBAD-47E3-AAFE-EF443222A0F7}" type="presParOf" srcId="{F334099C-AFF0-4228-8494-F2CF7A91FF8B}" destId="{A43D7837-FE43-4A32-A63F-487D7454A621}" srcOrd="1" destOrd="0" presId="urn:microsoft.com/office/officeart/2005/8/layout/orgChart1"/>
    <dgm:cxn modelId="{D73DC78D-5F46-47C9-ACAB-F0B816A6072A}" type="presParOf" srcId="{45E1B61B-4874-4DE5-B1C7-6D4EA45EB9A5}" destId="{3202F2FE-635B-4C1D-AE77-49A33C1566AD}" srcOrd="1" destOrd="0" presId="urn:microsoft.com/office/officeart/2005/8/layout/orgChart1"/>
    <dgm:cxn modelId="{F0DD9FE6-09D2-4842-A38F-6C7167AB5BBF}" type="presParOf" srcId="{3202F2FE-635B-4C1D-AE77-49A33C1566AD}" destId="{888F836E-C3FD-4014-A463-939D558D18E7}" srcOrd="0" destOrd="0" presId="urn:microsoft.com/office/officeart/2005/8/layout/orgChart1"/>
    <dgm:cxn modelId="{A0BFF961-9588-40C1-A430-56B9237F9AA3}" type="presParOf" srcId="{3202F2FE-635B-4C1D-AE77-49A33C1566AD}" destId="{97BFD08B-6F63-4963-B89B-5B7C442C53E7}" srcOrd="1" destOrd="0" presId="urn:microsoft.com/office/officeart/2005/8/layout/orgChart1"/>
    <dgm:cxn modelId="{616808AE-9BFF-40BD-93A8-CBDF2BDF9518}" type="presParOf" srcId="{97BFD08B-6F63-4963-B89B-5B7C442C53E7}" destId="{258ED74B-EF9D-4E75-9206-2CD9D53F14A7}" srcOrd="0" destOrd="0" presId="urn:microsoft.com/office/officeart/2005/8/layout/orgChart1"/>
    <dgm:cxn modelId="{34B10357-2071-40D4-9A16-E7D26D261B66}" type="presParOf" srcId="{258ED74B-EF9D-4E75-9206-2CD9D53F14A7}" destId="{20D8552B-A866-4C5E-8EE8-47EB0C3D5318}" srcOrd="0" destOrd="0" presId="urn:microsoft.com/office/officeart/2005/8/layout/orgChart1"/>
    <dgm:cxn modelId="{6140C316-17E2-4245-87A7-6B4AD763B6F7}" type="presParOf" srcId="{258ED74B-EF9D-4E75-9206-2CD9D53F14A7}" destId="{7D196798-D3BD-47AF-867B-CA2F461FB9BB}" srcOrd="1" destOrd="0" presId="urn:microsoft.com/office/officeart/2005/8/layout/orgChart1"/>
    <dgm:cxn modelId="{66B53108-2290-48BA-8E79-F480B0AB3E30}" type="presParOf" srcId="{97BFD08B-6F63-4963-B89B-5B7C442C53E7}" destId="{B5F5F988-15F6-46DF-9124-80CA60BD65F9}" srcOrd="1" destOrd="0" presId="urn:microsoft.com/office/officeart/2005/8/layout/orgChart1"/>
    <dgm:cxn modelId="{9E6FFF44-E700-42A3-9BEB-9CE45EF0841B}" type="presParOf" srcId="{97BFD08B-6F63-4963-B89B-5B7C442C53E7}" destId="{68FF3AC9-2484-4F65-A24E-9CC09E2AFE15}" srcOrd="2" destOrd="0" presId="urn:microsoft.com/office/officeart/2005/8/layout/orgChart1"/>
    <dgm:cxn modelId="{E1DE94A2-F64D-4D4E-A323-6619C8A06F02}" type="presParOf" srcId="{45E1B61B-4874-4DE5-B1C7-6D4EA45EB9A5}" destId="{86240825-5B77-4F0A-AD2B-B1530DA2569D}" srcOrd="2" destOrd="0" presId="urn:microsoft.com/office/officeart/2005/8/layout/orgChart1"/>
    <dgm:cxn modelId="{90B2A57A-65D5-4FE7-9DCB-1C9D5B48C198}" type="presParOf" srcId="{720EEADA-FD18-4F58-815F-04ADEA7848BE}" destId="{3D04D226-1070-44BD-923E-F5DB715DBF12}" srcOrd="2" destOrd="0" presId="urn:microsoft.com/office/officeart/2005/8/layout/orgChart1"/>
    <dgm:cxn modelId="{ACEFA7C3-6313-44C1-83DF-2D0DBFCF4E00}" type="presParOf" srcId="{720EEADA-FD18-4F58-815F-04ADEA7848BE}" destId="{567CF527-9A44-4688-A327-7F6854D427A5}" srcOrd="3" destOrd="0" presId="urn:microsoft.com/office/officeart/2005/8/layout/orgChart1"/>
    <dgm:cxn modelId="{C05F2F91-5D8B-40F2-A90F-DD6561227000}" type="presParOf" srcId="{567CF527-9A44-4688-A327-7F6854D427A5}" destId="{AF0932BF-048B-40EB-A766-B8C4298CDA2D}" srcOrd="0" destOrd="0" presId="urn:microsoft.com/office/officeart/2005/8/layout/orgChart1"/>
    <dgm:cxn modelId="{AC8347F0-69E3-4799-BB05-25CF111D8B30}" type="presParOf" srcId="{AF0932BF-048B-40EB-A766-B8C4298CDA2D}" destId="{9F96B879-A6FA-488D-AF73-EDF934E04B3C}" srcOrd="0" destOrd="0" presId="urn:microsoft.com/office/officeart/2005/8/layout/orgChart1"/>
    <dgm:cxn modelId="{1B9D79D4-83FF-46C4-A466-284DA7C3D76E}" type="presParOf" srcId="{AF0932BF-048B-40EB-A766-B8C4298CDA2D}" destId="{F4BE1972-131E-44E1-871B-74EBE4683031}" srcOrd="1" destOrd="0" presId="urn:microsoft.com/office/officeart/2005/8/layout/orgChart1"/>
    <dgm:cxn modelId="{8B0384BB-0687-4B10-8EAD-E41FF7278FBA}" type="presParOf" srcId="{567CF527-9A44-4688-A327-7F6854D427A5}" destId="{8027C932-1888-4004-B5CF-43DDC2E74CF5}" srcOrd="1" destOrd="0" presId="urn:microsoft.com/office/officeart/2005/8/layout/orgChart1"/>
    <dgm:cxn modelId="{BEFF1D94-A4C3-40B5-91B2-19D1EEC609E7}" type="presParOf" srcId="{8027C932-1888-4004-B5CF-43DDC2E74CF5}" destId="{A2A091CB-095F-43CB-BCCB-7A1FF6ACF356}" srcOrd="0" destOrd="0" presId="urn:microsoft.com/office/officeart/2005/8/layout/orgChart1"/>
    <dgm:cxn modelId="{6FB70AF9-AB33-4A2A-9E70-5D2EC7510939}" type="presParOf" srcId="{8027C932-1888-4004-B5CF-43DDC2E74CF5}" destId="{7317F6A7-8F1B-4676-8A9C-DC5E9F2C32F4}" srcOrd="1" destOrd="0" presId="urn:microsoft.com/office/officeart/2005/8/layout/orgChart1"/>
    <dgm:cxn modelId="{FF321140-3771-4907-86A3-3DC7578D7BC6}" type="presParOf" srcId="{7317F6A7-8F1B-4676-8A9C-DC5E9F2C32F4}" destId="{2D93D190-D20C-4567-8472-3B21C358FD84}" srcOrd="0" destOrd="0" presId="urn:microsoft.com/office/officeart/2005/8/layout/orgChart1"/>
    <dgm:cxn modelId="{2B4464CD-E192-4FFA-9EE4-A73A1BAED174}" type="presParOf" srcId="{2D93D190-D20C-4567-8472-3B21C358FD84}" destId="{F54DC875-A99B-4349-B47C-1233549A44F0}" srcOrd="0" destOrd="0" presId="urn:microsoft.com/office/officeart/2005/8/layout/orgChart1"/>
    <dgm:cxn modelId="{2C52FB00-F660-4710-9F60-8606AA47C4E6}" type="presParOf" srcId="{2D93D190-D20C-4567-8472-3B21C358FD84}" destId="{DF27624E-ACEA-428B-AA66-6645099E7653}" srcOrd="1" destOrd="0" presId="urn:microsoft.com/office/officeart/2005/8/layout/orgChart1"/>
    <dgm:cxn modelId="{A74F5880-1A0E-42B4-9CCC-573C96A973CB}" type="presParOf" srcId="{7317F6A7-8F1B-4676-8A9C-DC5E9F2C32F4}" destId="{36A9258B-E507-45FE-8A59-37201976F191}" srcOrd="1" destOrd="0" presId="urn:microsoft.com/office/officeart/2005/8/layout/orgChart1"/>
    <dgm:cxn modelId="{2B24719C-2416-4867-A198-7C27B8E23B0A}" type="presParOf" srcId="{7317F6A7-8F1B-4676-8A9C-DC5E9F2C32F4}" destId="{6EEF7EA2-E59E-4EDA-A5F8-3B6D79239011}" srcOrd="2" destOrd="0" presId="urn:microsoft.com/office/officeart/2005/8/layout/orgChart1"/>
    <dgm:cxn modelId="{284A45A8-1A1B-4BD1-907E-DCB3286773EA}" type="presParOf" srcId="{567CF527-9A44-4688-A327-7F6854D427A5}" destId="{D41BE220-000B-4CB0-8F0D-0AE5BFB68864}" srcOrd="2" destOrd="0" presId="urn:microsoft.com/office/officeart/2005/8/layout/orgChart1"/>
    <dgm:cxn modelId="{E16E661D-8192-447E-B0B6-9A3E8F3EA12F}" type="presParOf" srcId="{E75B0A08-F17F-48AA-AE93-C173F82349BC}" destId="{9C5BE860-85D2-4D6D-A402-821AECDE9815}" srcOrd="2" destOrd="0" presId="urn:microsoft.com/office/officeart/2005/8/layout/orgChart1"/>
    <dgm:cxn modelId="{CB70846D-81E7-45A4-9753-5CC59FA4578D}" type="presParOf" srcId="{2543C4FD-002B-44D0-82FE-E460B97DED5F}" destId="{D7092DF0-83F1-49C7-B353-A74DF78DC36C}" srcOrd="2" destOrd="0" presId="urn:microsoft.com/office/officeart/2005/8/layout/orgChart1"/>
    <dgm:cxn modelId="{026160AC-4F8A-4FE7-A0C0-9181EDE10856}" type="presParOf" srcId="{2543C4FD-002B-44D0-82FE-E460B97DED5F}" destId="{81C92FF3-F1A6-43FD-818E-235FEE0DC39B}" srcOrd="3" destOrd="0" presId="urn:microsoft.com/office/officeart/2005/8/layout/orgChart1"/>
    <dgm:cxn modelId="{5754FA62-0F8F-4190-B409-77C6D28F41E6}" type="presParOf" srcId="{81C92FF3-F1A6-43FD-818E-235FEE0DC39B}" destId="{53F3E360-FB04-4614-A913-B25F5E936237}" srcOrd="0" destOrd="0" presId="urn:microsoft.com/office/officeart/2005/8/layout/orgChart1"/>
    <dgm:cxn modelId="{77F098BA-B946-43AC-9369-1FBE9B4F2CFD}" type="presParOf" srcId="{53F3E360-FB04-4614-A913-B25F5E936237}" destId="{88D01075-9887-4816-BB6E-863FE93E4D72}" srcOrd="0" destOrd="0" presId="urn:microsoft.com/office/officeart/2005/8/layout/orgChart1"/>
    <dgm:cxn modelId="{534FDDFF-595F-491B-A2A2-23CDB17FB81E}" type="presParOf" srcId="{53F3E360-FB04-4614-A913-B25F5E936237}" destId="{6DBEB16A-A3D5-40FB-A94B-401D8F26A975}" srcOrd="1" destOrd="0" presId="urn:microsoft.com/office/officeart/2005/8/layout/orgChart1"/>
    <dgm:cxn modelId="{4AB36C51-DE9A-49EB-843A-C3630F9B44CD}" type="presParOf" srcId="{81C92FF3-F1A6-43FD-818E-235FEE0DC39B}" destId="{7845387A-100E-4C28-8469-8FDA48F8C4BD}" srcOrd="1" destOrd="0" presId="urn:microsoft.com/office/officeart/2005/8/layout/orgChart1"/>
    <dgm:cxn modelId="{E34BEDB4-532B-4EC0-AA28-4BBC3D8430F8}" type="presParOf" srcId="{81C92FF3-F1A6-43FD-818E-235FEE0DC39B}" destId="{0A2F24A1-53A8-4899-9A75-99B82896677E}" srcOrd="2" destOrd="0" presId="urn:microsoft.com/office/officeart/2005/8/layout/orgChart1"/>
    <dgm:cxn modelId="{27A10C26-1951-44D1-B7A6-AE52A78335D3}" type="presParOf" srcId="{2543C4FD-002B-44D0-82FE-E460B97DED5F}" destId="{DAFCAFA7-450C-4294-9707-7A09649547CC}" srcOrd="4" destOrd="0" presId="urn:microsoft.com/office/officeart/2005/8/layout/orgChart1"/>
    <dgm:cxn modelId="{CB975196-DD58-4058-8DC8-9BA91F95CF66}" type="presParOf" srcId="{2543C4FD-002B-44D0-82FE-E460B97DED5F}" destId="{B7CF4B1C-3F39-4EA6-9119-C80B70209FF2}" srcOrd="5" destOrd="0" presId="urn:microsoft.com/office/officeart/2005/8/layout/orgChart1"/>
    <dgm:cxn modelId="{90472DAC-864F-4BEC-BC2B-F70455364B3F}" type="presParOf" srcId="{B7CF4B1C-3F39-4EA6-9119-C80B70209FF2}" destId="{BA54B057-D319-4DEF-B0C0-0391CEB0CE7E}" srcOrd="0" destOrd="0" presId="urn:microsoft.com/office/officeart/2005/8/layout/orgChart1"/>
    <dgm:cxn modelId="{83079284-5EFE-4424-92CE-C6DC41103D9D}" type="presParOf" srcId="{BA54B057-D319-4DEF-B0C0-0391CEB0CE7E}" destId="{6168E7FF-A527-40D6-B8AC-AC35E5CC8C78}" srcOrd="0" destOrd="0" presId="urn:microsoft.com/office/officeart/2005/8/layout/orgChart1"/>
    <dgm:cxn modelId="{978178F4-53DA-453D-BD1A-0DE5A8545FAA}" type="presParOf" srcId="{BA54B057-D319-4DEF-B0C0-0391CEB0CE7E}" destId="{6B28236C-7E6B-4524-B635-3CCD3F617BFD}" srcOrd="1" destOrd="0" presId="urn:microsoft.com/office/officeart/2005/8/layout/orgChart1"/>
    <dgm:cxn modelId="{124A8E47-BAF2-4C40-BDDD-C47E3FC41AF7}" type="presParOf" srcId="{B7CF4B1C-3F39-4EA6-9119-C80B70209FF2}" destId="{C186D529-7E5B-43B7-9FE6-D18B786A7089}" srcOrd="1" destOrd="0" presId="urn:microsoft.com/office/officeart/2005/8/layout/orgChart1"/>
    <dgm:cxn modelId="{734A5EC6-E131-4E49-89BD-497020366E66}" type="presParOf" srcId="{C186D529-7E5B-43B7-9FE6-D18B786A7089}" destId="{4EC2671B-9883-4D07-BE8E-978C1CAFB04E}" srcOrd="0" destOrd="0" presId="urn:microsoft.com/office/officeart/2005/8/layout/orgChart1"/>
    <dgm:cxn modelId="{9F4B5CC9-C458-4433-B688-29D80EA5857C}" type="presParOf" srcId="{C186D529-7E5B-43B7-9FE6-D18B786A7089}" destId="{3D9D2850-3413-45ED-86E7-898B8EBB1811}" srcOrd="1" destOrd="0" presId="urn:microsoft.com/office/officeart/2005/8/layout/orgChart1"/>
    <dgm:cxn modelId="{8F6A50D3-4968-4423-98DD-E8D131D180DA}" type="presParOf" srcId="{3D9D2850-3413-45ED-86E7-898B8EBB1811}" destId="{A0F84501-D91C-43E8-BD05-924B21510748}" srcOrd="0" destOrd="0" presId="urn:microsoft.com/office/officeart/2005/8/layout/orgChart1"/>
    <dgm:cxn modelId="{C0C0ADE8-D011-43A4-BC17-404B13A27859}" type="presParOf" srcId="{A0F84501-D91C-43E8-BD05-924B21510748}" destId="{64C23C2A-2452-475C-810A-BE81A2280D00}" srcOrd="0" destOrd="0" presId="urn:microsoft.com/office/officeart/2005/8/layout/orgChart1"/>
    <dgm:cxn modelId="{D69F8DFE-55C7-4F1D-B66F-78A10A03CE5B}" type="presParOf" srcId="{A0F84501-D91C-43E8-BD05-924B21510748}" destId="{AD79A7F5-BCBB-4293-B319-EB5F2ED5707B}" srcOrd="1" destOrd="0" presId="urn:microsoft.com/office/officeart/2005/8/layout/orgChart1"/>
    <dgm:cxn modelId="{63C49F13-0C6F-458E-87F9-2F9BF047465A}" type="presParOf" srcId="{3D9D2850-3413-45ED-86E7-898B8EBB1811}" destId="{10343A8A-4029-4DA4-BBB2-FEA163F49EFC}" srcOrd="1" destOrd="0" presId="urn:microsoft.com/office/officeart/2005/8/layout/orgChart1"/>
    <dgm:cxn modelId="{04200208-A49F-4B26-83C8-85330B48B666}" type="presParOf" srcId="{3D9D2850-3413-45ED-86E7-898B8EBB1811}" destId="{53401331-B886-44C2-A2E0-DAE7333B4F66}" srcOrd="2" destOrd="0" presId="urn:microsoft.com/office/officeart/2005/8/layout/orgChart1"/>
    <dgm:cxn modelId="{5B900C6A-0D90-4D3E-8AD9-7AE259F949F4}" type="presParOf" srcId="{B7CF4B1C-3F39-4EA6-9119-C80B70209FF2}" destId="{5C6B1FF4-490B-4431-A3E3-389D0DCCF3F5}" srcOrd="2" destOrd="0" presId="urn:microsoft.com/office/officeart/2005/8/layout/orgChart1"/>
    <dgm:cxn modelId="{226010E8-74C2-4FB2-A3F7-7CC7BECF0E76}" type="presParOf" srcId="{7F9A14B1-A594-4369-9C75-F62C9704BFE8}" destId="{9D123C85-8F40-40A7-8935-C2E09BA294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F36D-F885-4A31-9671-D1D05276BA96}">
      <dsp:nvSpPr>
        <dsp:cNvPr id="0" name=""/>
        <dsp:cNvSpPr/>
      </dsp:nvSpPr>
      <dsp:spPr>
        <a:xfrm>
          <a:off x="2388183" y="1876337"/>
          <a:ext cx="3936601" cy="3936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500" b="1" i="1" kern="1200" dirty="0"/>
            <a:t>Factorii care influenţează capacitatea de muncă</a:t>
          </a:r>
          <a:endParaRPr lang="ro-RO" sz="3500" kern="1200" dirty="0"/>
        </a:p>
      </dsp:txBody>
      <dsp:txXfrm>
        <a:off x="2964685" y="2452839"/>
        <a:ext cx="2783597" cy="2783597"/>
      </dsp:txXfrm>
    </dsp:sp>
    <dsp:sp modelId="{BD33097A-D68B-415B-8EC8-399A9B555124}">
      <dsp:nvSpPr>
        <dsp:cNvPr id="0" name=""/>
        <dsp:cNvSpPr/>
      </dsp:nvSpPr>
      <dsp:spPr>
        <a:xfrm>
          <a:off x="3372333" y="299360"/>
          <a:ext cx="1968300" cy="1968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Factori care depind de organismul uman</a:t>
          </a:r>
        </a:p>
      </dsp:txBody>
      <dsp:txXfrm>
        <a:off x="3660584" y="587611"/>
        <a:ext cx="1391798" cy="1391798"/>
      </dsp:txXfrm>
    </dsp:sp>
    <dsp:sp modelId="{605C0D7B-944A-4D9B-A7B2-3EB977C563AB}">
      <dsp:nvSpPr>
        <dsp:cNvPr id="0" name=""/>
        <dsp:cNvSpPr/>
      </dsp:nvSpPr>
      <dsp:spPr>
        <a:xfrm>
          <a:off x="5590334" y="4141050"/>
          <a:ext cx="1968300" cy="1968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Factori care depind de condiţiile de muncă</a:t>
          </a:r>
        </a:p>
      </dsp:txBody>
      <dsp:txXfrm>
        <a:off x="5878585" y="4429301"/>
        <a:ext cx="1391798" cy="1391798"/>
      </dsp:txXfrm>
    </dsp:sp>
    <dsp:sp modelId="{FB474D56-E319-499C-A783-1B1F071DFF3D}">
      <dsp:nvSpPr>
        <dsp:cNvPr id="0" name=""/>
        <dsp:cNvSpPr/>
      </dsp:nvSpPr>
      <dsp:spPr>
        <a:xfrm>
          <a:off x="1154332" y="4141050"/>
          <a:ext cx="1968300" cy="1968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Factori sociali</a:t>
          </a:r>
        </a:p>
      </dsp:txBody>
      <dsp:txXfrm>
        <a:off x="1442583" y="4429301"/>
        <a:ext cx="1391798" cy="1391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3F58F-B8D8-4F69-A5B8-15FD7653013F}">
      <dsp:nvSpPr>
        <dsp:cNvPr id="0" name=""/>
        <dsp:cNvSpPr/>
      </dsp:nvSpPr>
      <dsp:spPr>
        <a:xfrm>
          <a:off x="233542" y="550144"/>
          <a:ext cx="1625384" cy="125005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DD4C8-48B1-4AF2-8869-690000DD3928}">
      <dsp:nvSpPr>
        <dsp:cNvPr id="0" name=""/>
        <dsp:cNvSpPr/>
      </dsp:nvSpPr>
      <dsp:spPr>
        <a:xfrm>
          <a:off x="2393813" y="0"/>
          <a:ext cx="4314719" cy="23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care cresc capacitatea de muncă: 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exerciţiul;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antrenamentul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starea de sănătate;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emoţiile pozitive</a:t>
          </a:r>
        </a:p>
      </dsp:txBody>
      <dsp:txXfrm>
        <a:off x="2393813" y="0"/>
        <a:ext cx="4314719" cy="2350341"/>
      </dsp:txXfrm>
    </dsp:sp>
    <dsp:sp modelId="{72358306-C406-4221-B488-EF2F5A20D3E5}">
      <dsp:nvSpPr>
        <dsp:cNvPr id="0" name=""/>
        <dsp:cNvSpPr/>
      </dsp:nvSpPr>
      <dsp:spPr>
        <a:xfrm>
          <a:off x="1039026" y="3122271"/>
          <a:ext cx="1539978" cy="1198203"/>
        </a:xfrm>
        <a:prstGeom prst="downArrow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AB2E-6FA3-41E2-862F-BB625C6CF49E}">
      <dsp:nvSpPr>
        <dsp:cNvPr id="0" name=""/>
        <dsp:cNvSpPr/>
      </dsp:nvSpPr>
      <dsp:spPr>
        <a:xfrm>
          <a:off x="3156594" y="2546202"/>
          <a:ext cx="4314719" cy="23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care scad capacitatea de muncă: 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oboseala;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starea de boală;</a:t>
          </a:r>
          <a:endParaRPr lang="en-AU" sz="2100" kern="1200" dirty="0">
            <a:latin typeface="_TimesNewRoman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- emoţiile negative.</a:t>
          </a:r>
        </a:p>
      </dsp:txBody>
      <dsp:txXfrm>
        <a:off x="3156594" y="2546202"/>
        <a:ext cx="4314719" cy="2350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AFA7-450C-4294-9707-7A09649547CC}">
      <dsp:nvSpPr>
        <dsp:cNvPr id="0" name=""/>
        <dsp:cNvSpPr/>
      </dsp:nvSpPr>
      <dsp:spPr>
        <a:xfrm>
          <a:off x="4064000" y="174225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2DF0-83F1-49C7-B353-A74DF78DC36C}">
      <dsp:nvSpPr>
        <dsp:cNvPr id="0" name=""/>
        <dsp:cNvSpPr/>
      </dsp:nvSpPr>
      <dsp:spPr>
        <a:xfrm>
          <a:off x="4018280" y="1742250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8D33C-0CB5-4720-9E6C-D6E1ACBF30A5}">
      <dsp:nvSpPr>
        <dsp:cNvPr id="0" name=""/>
        <dsp:cNvSpPr/>
      </dsp:nvSpPr>
      <dsp:spPr>
        <a:xfrm>
          <a:off x="1188690" y="174225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23B36-B7C1-442D-A009-D1FC63937010}">
      <dsp:nvSpPr>
        <dsp:cNvPr id="0" name=""/>
        <dsp:cNvSpPr/>
      </dsp:nvSpPr>
      <dsp:spPr>
        <a:xfrm>
          <a:off x="1944219" y="747048"/>
          <a:ext cx="4239561" cy="99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1" kern="1200" dirty="0" err="1"/>
            <a:t>Stabilirea</a:t>
          </a:r>
          <a:r>
            <a:rPr lang="en-GB" sz="2800" b="1" i="1" kern="1200" dirty="0"/>
            <a:t> </a:t>
          </a:r>
          <a:r>
            <a:rPr lang="en-GB" sz="2800" b="1" i="1" kern="1200" dirty="0" err="1"/>
            <a:t>diagnosticului</a:t>
          </a:r>
          <a:r>
            <a:rPr lang="en-GB" sz="2800" b="1" i="1" kern="1200" dirty="0"/>
            <a:t> de </a:t>
          </a:r>
          <a:r>
            <a:rPr lang="en-GB" sz="2800" b="1" i="1" kern="1200" dirty="0" err="1"/>
            <a:t>profesionalitate</a:t>
          </a:r>
          <a:endParaRPr lang="ro-RO" sz="2800" kern="1200" dirty="0"/>
        </a:p>
      </dsp:txBody>
      <dsp:txXfrm>
        <a:off x="1944219" y="747048"/>
        <a:ext cx="4239561" cy="995201"/>
      </dsp:txXfrm>
    </dsp:sp>
    <dsp:sp modelId="{52EAE23B-173A-4556-B9B5-760357226917}">
      <dsp:nvSpPr>
        <dsp:cNvPr id="0" name=""/>
        <dsp:cNvSpPr/>
      </dsp:nvSpPr>
      <dsp:spPr>
        <a:xfrm>
          <a:off x="545" y="224127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Stabilirea</a:t>
          </a:r>
          <a:r>
            <a:rPr lang="en-GB" sz="2800" kern="1200" dirty="0"/>
            <a:t> </a:t>
          </a:r>
          <a:r>
            <a:rPr lang="en-GB" sz="2800" kern="1200" dirty="0" err="1"/>
            <a:t>expunerii</a:t>
          </a:r>
          <a:r>
            <a:rPr lang="en-GB" sz="2800" kern="1200" dirty="0"/>
            <a:t> </a:t>
          </a:r>
          <a:r>
            <a:rPr lang="en-GB" sz="2800" kern="1200" dirty="0" err="1"/>
            <a:t>profesionale</a:t>
          </a:r>
          <a:endParaRPr lang="ro-RO" sz="2800" kern="1200" dirty="0"/>
        </a:p>
      </dsp:txBody>
      <dsp:txXfrm>
        <a:off x="545" y="2241270"/>
        <a:ext cx="2376289" cy="1188144"/>
      </dsp:txXfrm>
    </dsp:sp>
    <dsp:sp modelId="{88D01075-9887-4816-BB6E-863FE93E4D72}">
      <dsp:nvSpPr>
        <dsp:cNvPr id="0" name=""/>
        <dsp:cNvSpPr/>
      </dsp:nvSpPr>
      <dsp:spPr>
        <a:xfrm>
          <a:off x="2875855" y="224127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Tabloul</a:t>
          </a:r>
          <a:r>
            <a:rPr lang="en-GB" sz="2800" kern="1200" dirty="0"/>
            <a:t> </a:t>
          </a:r>
          <a:r>
            <a:rPr lang="en-GB" sz="2800" kern="1200" dirty="0" err="1"/>
            <a:t>clininc</a:t>
          </a:r>
          <a:endParaRPr lang="ro-RO" sz="2800" kern="1200" dirty="0"/>
        </a:p>
      </dsp:txBody>
      <dsp:txXfrm>
        <a:off x="2875855" y="2241270"/>
        <a:ext cx="2376289" cy="1188144"/>
      </dsp:txXfrm>
    </dsp:sp>
    <dsp:sp modelId="{6168E7FF-A527-40D6-B8AC-AC35E5CC8C78}">
      <dsp:nvSpPr>
        <dsp:cNvPr id="0" name=""/>
        <dsp:cNvSpPr/>
      </dsp:nvSpPr>
      <dsp:spPr>
        <a:xfrm>
          <a:off x="5751165" y="224127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Explorari</a:t>
          </a:r>
          <a:r>
            <a:rPr lang="en-GB" sz="2800" kern="1200" dirty="0"/>
            <a:t> </a:t>
          </a:r>
          <a:r>
            <a:rPr lang="en-GB" sz="2800" kern="1200" dirty="0" err="1"/>
            <a:t>paraclinice</a:t>
          </a:r>
          <a:endParaRPr lang="ro-RO" sz="2800" kern="1200" dirty="0"/>
        </a:p>
      </dsp:txBody>
      <dsp:txXfrm>
        <a:off x="5751165" y="2241270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671B-9883-4D07-BE8E-978C1CAFB04E}">
      <dsp:nvSpPr>
        <dsp:cNvPr id="0" name=""/>
        <dsp:cNvSpPr/>
      </dsp:nvSpPr>
      <dsp:spPr>
        <a:xfrm>
          <a:off x="7706525" y="3294269"/>
          <a:ext cx="402968" cy="123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769"/>
              </a:lnTo>
              <a:lnTo>
                <a:pt x="402968" y="12357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AFA7-450C-4294-9707-7A09649547CC}">
      <dsp:nvSpPr>
        <dsp:cNvPr id="0" name=""/>
        <dsp:cNvSpPr/>
      </dsp:nvSpPr>
      <dsp:spPr>
        <a:xfrm>
          <a:off x="5530496" y="1386886"/>
          <a:ext cx="3250611" cy="56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77"/>
              </a:lnTo>
              <a:lnTo>
                <a:pt x="3250611" y="282077"/>
              </a:lnTo>
              <a:lnTo>
                <a:pt x="3250611" y="5641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2DF0-83F1-49C7-B353-A74DF78DC36C}">
      <dsp:nvSpPr>
        <dsp:cNvPr id="0" name=""/>
        <dsp:cNvSpPr/>
      </dsp:nvSpPr>
      <dsp:spPr>
        <a:xfrm>
          <a:off x="5484776" y="1386886"/>
          <a:ext cx="91440" cy="564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1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091CB-095F-43CB-BCCB-7A1FF6ACF356}">
      <dsp:nvSpPr>
        <dsp:cNvPr id="0" name=""/>
        <dsp:cNvSpPr/>
      </dsp:nvSpPr>
      <dsp:spPr>
        <a:xfrm>
          <a:off x="2751995" y="4455812"/>
          <a:ext cx="300420" cy="95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261"/>
              </a:lnTo>
              <a:lnTo>
                <a:pt x="300420" y="95326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D226-1070-44BD-923E-F5DB715DBF12}">
      <dsp:nvSpPr>
        <dsp:cNvPr id="0" name=""/>
        <dsp:cNvSpPr/>
      </dsp:nvSpPr>
      <dsp:spPr>
        <a:xfrm>
          <a:off x="2279885" y="3294269"/>
          <a:ext cx="1273232" cy="56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77"/>
              </a:lnTo>
              <a:lnTo>
                <a:pt x="1273232" y="282077"/>
              </a:lnTo>
              <a:lnTo>
                <a:pt x="1273232" y="56415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F836E-C3FD-4014-A463-939D558D18E7}">
      <dsp:nvSpPr>
        <dsp:cNvPr id="0" name=""/>
        <dsp:cNvSpPr/>
      </dsp:nvSpPr>
      <dsp:spPr>
        <a:xfrm>
          <a:off x="128622" y="4509138"/>
          <a:ext cx="91440" cy="1013102"/>
        </a:xfrm>
        <a:custGeom>
          <a:avLst/>
          <a:gdLst/>
          <a:ahLst/>
          <a:cxnLst/>
          <a:rect l="0" t="0" r="0" b="0"/>
          <a:pathLst>
            <a:path>
              <a:moveTo>
                <a:pt x="74858" y="0"/>
              </a:moveTo>
              <a:lnTo>
                <a:pt x="45720" y="101310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0246C-924F-4179-B559-DDE02B40B4F9}">
      <dsp:nvSpPr>
        <dsp:cNvPr id="0" name=""/>
        <dsp:cNvSpPr/>
      </dsp:nvSpPr>
      <dsp:spPr>
        <a:xfrm>
          <a:off x="996404" y="3294269"/>
          <a:ext cx="1283481" cy="564155"/>
        </a:xfrm>
        <a:custGeom>
          <a:avLst/>
          <a:gdLst/>
          <a:ahLst/>
          <a:cxnLst/>
          <a:rect l="0" t="0" r="0" b="0"/>
          <a:pathLst>
            <a:path>
              <a:moveTo>
                <a:pt x="1283481" y="0"/>
              </a:moveTo>
              <a:lnTo>
                <a:pt x="1283481" y="282077"/>
              </a:lnTo>
              <a:lnTo>
                <a:pt x="0" y="282077"/>
              </a:lnTo>
              <a:lnTo>
                <a:pt x="0" y="56415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8D33C-0CB5-4720-9E6C-D6E1ACBF30A5}">
      <dsp:nvSpPr>
        <dsp:cNvPr id="0" name=""/>
        <dsp:cNvSpPr/>
      </dsp:nvSpPr>
      <dsp:spPr>
        <a:xfrm>
          <a:off x="2279885" y="1386886"/>
          <a:ext cx="3250611" cy="564155"/>
        </a:xfrm>
        <a:custGeom>
          <a:avLst/>
          <a:gdLst/>
          <a:ahLst/>
          <a:cxnLst/>
          <a:rect l="0" t="0" r="0" b="0"/>
          <a:pathLst>
            <a:path>
              <a:moveTo>
                <a:pt x="3250611" y="0"/>
              </a:moveTo>
              <a:lnTo>
                <a:pt x="3250611" y="282077"/>
              </a:lnTo>
              <a:lnTo>
                <a:pt x="0" y="282077"/>
              </a:lnTo>
              <a:lnTo>
                <a:pt x="0" y="5641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23B36-B7C1-442D-A009-D1FC63937010}">
      <dsp:nvSpPr>
        <dsp:cNvPr id="0" name=""/>
        <dsp:cNvSpPr/>
      </dsp:nvSpPr>
      <dsp:spPr>
        <a:xfrm>
          <a:off x="3134030" y="261785"/>
          <a:ext cx="4792932" cy="1125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 err="1"/>
            <a:t>Stabilirea</a:t>
          </a:r>
          <a:r>
            <a:rPr lang="en-GB" sz="2000" b="1" i="1" kern="1200" dirty="0"/>
            <a:t> </a:t>
          </a:r>
          <a:r>
            <a:rPr lang="en-GB" sz="2000" b="1" i="1" kern="1200" dirty="0" err="1"/>
            <a:t>diagnosticului</a:t>
          </a:r>
          <a:r>
            <a:rPr lang="en-GB" sz="2000" b="1" i="1" kern="1200" dirty="0"/>
            <a:t> de </a:t>
          </a:r>
          <a:r>
            <a:rPr lang="en-GB" sz="2000" b="1" i="1" kern="1200" dirty="0" err="1"/>
            <a:t>profesionalitate</a:t>
          </a:r>
          <a:endParaRPr lang="ro-RO" sz="2000" kern="1200" dirty="0"/>
        </a:p>
      </dsp:txBody>
      <dsp:txXfrm>
        <a:off x="3134030" y="261785"/>
        <a:ext cx="4792932" cy="1125101"/>
      </dsp:txXfrm>
    </dsp:sp>
    <dsp:sp modelId="{52EAE23B-173A-4556-B9B5-760357226917}">
      <dsp:nvSpPr>
        <dsp:cNvPr id="0" name=""/>
        <dsp:cNvSpPr/>
      </dsp:nvSpPr>
      <dsp:spPr>
        <a:xfrm>
          <a:off x="936657" y="1951042"/>
          <a:ext cx="2686455" cy="1343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</a:t>
          </a:r>
          <a:r>
            <a:rPr lang="en-GB" sz="1800" kern="1200" dirty="0" err="1"/>
            <a:t>Stabilirea</a:t>
          </a:r>
          <a:r>
            <a:rPr lang="en-GB" sz="1800" kern="1200" dirty="0"/>
            <a:t> </a:t>
          </a:r>
          <a:r>
            <a:rPr lang="en-GB" sz="1800" kern="1200" dirty="0" err="1"/>
            <a:t>expunerii</a:t>
          </a:r>
          <a:r>
            <a:rPr lang="en-GB" sz="1800" kern="1200" dirty="0"/>
            <a:t> </a:t>
          </a:r>
          <a:r>
            <a:rPr lang="en-GB" sz="1800" kern="1200" dirty="0" err="1"/>
            <a:t>profesionale</a:t>
          </a:r>
          <a:endParaRPr lang="ro-RO" sz="1800" kern="1200" dirty="0"/>
        </a:p>
      </dsp:txBody>
      <dsp:txXfrm>
        <a:off x="936657" y="1951042"/>
        <a:ext cx="2686455" cy="1343227"/>
      </dsp:txXfrm>
    </dsp:sp>
    <dsp:sp modelId="{24F8A57F-6ED8-4794-8B85-C7ED38311821}">
      <dsp:nvSpPr>
        <dsp:cNvPr id="0" name=""/>
        <dsp:cNvSpPr/>
      </dsp:nvSpPr>
      <dsp:spPr>
        <a:xfrm>
          <a:off x="5250" y="3858425"/>
          <a:ext cx="1982308" cy="650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Subiectiv</a:t>
          </a:r>
          <a:endParaRPr lang="ro-RO" sz="1600" kern="1200" dirty="0"/>
        </a:p>
      </dsp:txBody>
      <dsp:txXfrm>
        <a:off x="5250" y="3858425"/>
        <a:ext cx="1982308" cy="650713"/>
      </dsp:txXfrm>
    </dsp:sp>
    <dsp:sp modelId="{20D8552B-A866-4C5E-8EE8-47EB0C3D5318}">
      <dsp:nvSpPr>
        <dsp:cNvPr id="0" name=""/>
        <dsp:cNvSpPr/>
      </dsp:nvSpPr>
      <dsp:spPr>
        <a:xfrm>
          <a:off x="174342" y="5129441"/>
          <a:ext cx="1555430" cy="7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Anamneza</a:t>
          </a:r>
          <a:r>
            <a:rPr lang="en-GB" sz="1600" kern="1200" dirty="0"/>
            <a:t> </a:t>
          </a:r>
          <a:r>
            <a:rPr lang="en-GB" sz="1600" kern="1200" dirty="0" err="1"/>
            <a:t>profesionala</a:t>
          </a:r>
          <a:endParaRPr lang="ro-RO" sz="1600" kern="1200" dirty="0"/>
        </a:p>
      </dsp:txBody>
      <dsp:txXfrm>
        <a:off x="174342" y="5129441"/>
        <a:ext cx="1555430" cy="785600"/>
      </dsp:txXfrm>
    </dsp:sp>
    <dsp:sp modelId="{9F96B879-A6FA-488D-AF73-EDF934E04B3C}">
      <dsp:nvSpPr>
        <dsp:cNvPr id="0" name=""/>
        <dsp:cNvSpPr/>
      </dsp:nvSpPr>
      <dsp:spPr>
        <a:xfrm>
          <a:off x="2551714" y="3858425"/>
          <a:ext cx="2002806" cy="597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Obiectiv</a:t>
          </a:r>
          <a:endParaRPr lang="ro-RO" sz="1600" kern="1200" dirty="0"/>
        </a:p>
      </dsp:txBody>
      <dsp:txXfrm>
        <a:off x="2551714" y="3858425"/>
        <a:ext cx="2002806" cy="597387"/>
      </dsp:txXfrm>
    </dsp:sp>
    <dsp:sp modelId="{F54DC875-A99B-4349-B47C-1233549A44F0}">
      <dsp:nvSpPr>
        <dsp:cNvPr id="0" name=""/>
        <dsp:cNvSpPr/>
      </dsp:nvSpPr>
      <dsp:spPr>
        <a:xfrm>
          <a:off x="3052416" y="5019968"/>
          <a:ext cx="2269732" cy="778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Carnet de </a:t>
          </a:r>
          <a:r>
            <a:rPr lang="en-GB" sz="1600" kern="1200" dirty="0" err="1"/>
            <a:t>munca</a:t>
          </a: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Buletine</a:t>
          </a:r>
          <a:r>
            <a:rPr lang="en-GB" sz="1600" kern="1200" dirty="0"/>
            <a:t> de </a:t>
          </a:r>
          <a:r>
            <a:rPr lang="en-GB" sz="1600" kern="1200" dirty="0" err="1"/>
            <a:t>determinare</a:t>
          </a:r>
          <a:endParaRPr lang="ro-RO" sz="1600" kern="1200" dirty="0"/>
        </a:p>
      </dsp:txBody>
      <dsp:txXfrm>
        <a:off x="3052416" y="5019968"/>
        <a:ext cx="2269732" cy="778212"/>
      </dsp:txXfrm>
    </dsp:sp>
    <dsp:sp modelId="{88D01075-9887-4816-BB6E-863FE93E4D72}">
      <dsp:nvSpPr>
        <dsp:cNvPr id="0" name=""/>
        <dsp:cNvSpPr/>
      </dsp:nvSpPr>
      <dsp:spPr>
        <a:xfrm>
          <a:off x="4187269" y="1951042"/>
          <a:ext cx="2686455" cy="1343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 </a:t>
          </a:r>
          <a:r>
            <a:rPr lang="en-GB" sz="1800" kern="1200" dirty="0" err="1"/>
            <a:t>Tabloul</a:t>
          </a:r>
          <a:r>
            <a:rPr lang="en-GB" sz="1800" kern="1200" dirty="0"/>
            <a:t> </a:t>
          </a:r>
          <a:r>
            <a:rPr lang="en-GB" sz="1800" kern="1200" dirty="0" err="1"/>
            <a:t>clininc</a:t>
          </a:r>
          <a:endParaRPr lang="ro-RO" sz="1800" kern="1200" dirty="0"/>
        </a:p>
      </dsp:txBody>
      <dsp:txXfrm>
        <a:off x="4187269" y="1951042"/>
        <a:ext cx="2686455" cy="1343227"/>
      </dsp:txXfrm>
    </dsp:sp>
    <dsp:sp modelId="{6168E7FF-A527-40D6-B8AC-AC35E5CC8C78}">
      <dsp:nvSpPr>
        <dsp:cNvPr id="0" name=""/>
        <dsp:cNvSpPr/>
      </dsp:nvSpPr>
      <dsp:spPr>
        <a:xfrm>
          <a:off x="7437880" y="1951042"/>
          <a:ext cx="2686455" cy="1343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 </a:t>
          </a:r>
          <a:r>
            <a:rPr lang="en-GB" sz="1800" kern="1200" dirty="0" err="1"/>
            <a:t>Explorari</a:t>
          </a:r>
          <a:r>
            <a:rPr lang="en-GB" sz="1800" kern="1200" dirty="0"/>
            <a:t> </a:t>
          </a:r>
          <a:r>
            <a:rPr lang="en-GB" sz="1800" kern="1200" dirty="0" err="1"/>
            <a:t>paraclinice</a:t>
          </a:r>
          <a:endParaRPr lang="ro-RO" sz="1800" kern="1200" dirty="0"/>
        </a:p>
      </dsp:txBody>
      <dsp:txXfrm>
        <a:off x="7437880" y="1951042"/>
        <a:ext cx="2686455" cy="1343227"/>
      </dsp:txXfrm>
    </dsp:sp>
    <dsp:sp modelId="{64C23C2A-2452-475C-810A-BE81A2280D00}">
      <dsp:nvSpPr>
        <dsp:cNvPr id="0" name=""/>
        <dsp:cNvSpPr/>
      </dsp:nvSpPr>
      <dsp:spPr>
        <a:xfrm>
          <a:off x="8109494" y="3858425"/>
          <a:ext cx="2686455" cy="1343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Indicatori</a:t>
          </a:r>
          <a:r>
            <a:rPr lang="en-GB" sz="1600" kern="1200" dirty="0"/>
            <a:t> de </a:t>
          </a:r>
          <a:r>
            <a:rPr lang="en-GB" sz="1600" kern="1200" dirty="0" err="1"/>
            <a:t>expunere</a:t>
          </a: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Indicatori</a:t>
          </a:r>
          <a:r>
            <a:rPr lang="en-GB" sz="1600" kern="1200" dirty="0"/>
            <a:t> de effect biologic</a:t>
          </a:r>
          <a:endParaRPr lang="ro-RO" sz="1600" kern="1200" dirty="0"/>
        </a:p>
      </dsp:txBody>
      <dsp:txXfrm>
        <a:off x="8109494" y="3858425"/>
        <a:ext cx="2686455" cy="1343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58FEA-D787-4FDC-ADDE-0E375D6FA47D}" type="datetimeFigureOut">
              <a:rPr lang="ro-RO" smtClean="0"/>
              <a:t>08.10.2020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3504-B94A-406E-94F5-E7344864228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107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3504-B94A-406E-94F5-E73448642288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989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C345-07B9-475E-848E-E1531302245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5425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153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30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60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93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603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248-72AF-4542-8220-94B7493A65A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43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610-628B-46F6-8AB9-1D7BAC5A4B3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062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5B29-2205-461A-87C3-BB6C0B1A89D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22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773-B898-47DC-8F2D-DBCDA79FF5FC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62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1C41-B4C3-444E-ADDB-5F5C5A44B8B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82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98BF-30E0-445C-9005-241CBFE368C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128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0294-E6D1-48C5-9157-B5119C6F95E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48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E4A7-3E62-4156-BE5E-C1B8007D18A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4551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0D5A-CEAD-4C17-AB20-382044D1DE2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35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7019-6A31-48FF-B77D-D246DC8CD37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008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234A3-A026-4AE3-9410-4A73AE717D6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080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occupationa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3448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03512" y="278092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sz="3600" b="1" dirty="0">
                <a:latin typeface="Sitka Subheading" panose="02000505000000020004" pitchFamily="2" charset="0"/>
              </a:rPr>
              <a:t>MEDICINA MUNCII</a:t>
            </a:r>
          </a:p>
          <a:p>
            <a:pPr algn="ctr"/>
            <a:endParaRPr lang="ro-RO" sz="3600" b="1" dirty="0">
              <a:latin typeface="Sitka Subheading" panose="02000505000000020004" pitchFamily="2" charset="0"/>
            </a:endParaRPr>
          </a:p>
          <a:p>
            <a:pPr algn="ctr"/>
            <a:r>
              <a:rPr lang="ro-RO" sz="3600" dirty="0">
                <a:latin typeface="Sitka Subheading" panose="02000505000000020004" pitchFamily="2" charset="0"/>
              </a:rPr>
              <a:t>Cursul I</a:t>
            </a:r>
            <a:r>
              <a:rPr lang="en-GB" sz="3600" dirty="0">
                <a:latin typeface="Sitka Subheading" panose="02000505000000020004" pitchFamily="2" charset="0"/>
              </a:rPr>
              <a:t>I</a:t>
            </a:r>
            <a:endParaRPr lang="ro-RO" sz="3600" dirty="0">
              <a:latin typeface="Sitka Subheading" panose="02000505000000020004" pitchFamily="2" charset="0"/>
            </a:endParaRPr>
          </a:p>
          <a:p>
            <a:pPr algn="ctr"/>
            <a:endParaRPr lang="ro-RO" sz="2800" dirty="0"/>
          </a:p>
          <a:p>
            <a:pPr algn="ctr"/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23937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23392" y="476672"/>
            <a:ext cx="9001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o-RO" dirty="0"/>
              <a:t>teste psihologice de grup sau individuale - pentru investigarea funcţiei cognitive:</a:t>
            </a:r>
            <a:endParaRPr lang="en-US" dirty="0"/>
          </a:p>
          <a:p>
            <a:pPr algn="just"/>
            <a:r>
              <a:rPr lang="en-US" dirty="0"/>
              <a:t>	</a:t>
            </a:r>
            <a:r>
              <a:rPr lang="ro-RO" dirty="0"/>
              <a:t>* atenţia (internă, externă, distributivă)</a:t>
            </a:r>
          </a:p>
          <a:p>
            <a:pPr algn="just"/>
            <a:r>
              <a:rPr lang="ro-RO" dirty="0"/>
              <a:t>	* memoria</a:t>
            </a:r>
          </a:p>
          <a:p>
            <a:pPr algn="just"/>
            <a:r>
              <a:rPr lang="ro-RO" dirty="0"/>
              <a:t>	* analiză</a:t>
            </a:r>
          </a:p>
          <a:p>
            <a:pPr algn="just"/>
            <a:r>
              <a:rPr lang="ro-RO" dirty="0"/>
              <a:t>	* sinteză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studiul dinamicii productivităţii orare şi creşterea erorilor sau incidentelor în timpul prestării activităţii. 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Interpretarea rezultatelor: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comparare cu normalităţile acceptate proprii indicatorilor investigaţi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compararea valorilor obţinute la probele practicate în dinamica unei  zile de muncă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capacitatea de muncă se apreciază în corelaţie cu contextul profesional al unui loc de muncă bine definit.  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7368" y="980728"/>
            <a:ext cx="957706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dirty="0"/>
              <a:t>OBOSEALA ŞI SURMENAJUL ÎN ACTIVITATEA PROFESIONALĂ</a:t>
            </a:r>
            <a:endParaRPr lang="en-AU" dirty="0">
              <a:latin typeface="_TimesNewRoman" charset="0"/>
            </a:endParaRPr>
          </a:p>
          <a:p>
            <a:pPr algn="ctr" eaLnBrk="0" hangingPunct="0"/>
            <a:r>
              <a:rPr lang="ro-RO" b="1" i="1" dirty="0"/>
              <a:t> </a:t>
            </a:r>
            <a:endParaRPr lang="en-AU" dirty="0">
              <a:latin typeface="_TimesNewRoman" charset="0"/>
            </a:endParaRPr>
          </a:p>
          <a:p>
            <a:pPr algn="ctr" eaLnBrk="0" hangingPunct="0"/>
            <a:r>
              <a:rPr lang="ro-RO" b="1" dirty="0"/>
              <a:t>Oboseala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Definiţie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Oboseala este un fenomen </a:t>
            </a:r>
            <a:r>
              <a:rPr lang="ro-RO" b="1" dirty="0"/>
              <a:t>fiziologic reversibil</a:t>
            </a:r>
            <a:r>
              <a:rPr lang="ro-RO" dirty="0"/>
              <a:t>, ciclic al organismului care apare ca o consecinţă a efectuării muncii sau sumării acţiunii unor agresiuni minore din ambianţă asupra diferitelor structuri morfofuncţionale angrenate în muncă, care se manifestă prin scăderea capacităţii de muncă, deci prin scăderea de performanţă.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Fenomenele subiective şi obiective ale oboselii se </a:t>
            </a:r>
            <a:r>
              <a:rPr lang="ro-RO" b="1" dirty="0"/>
              <a:t>recuperează prin repaus şi odihnă de noapte </a:t>
            </a:r>
            <a:r>
              <a:rPr lang="ro-RO" dirty="0"/>
              <a:t>(repaus reparator). 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67408" y="980728"/>
            <a:ext cx="8534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Forme de oboseală şi mecanismele de producere   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dirty="0"/>
          </a:p>
          <a:p>
            <a:pPr algn="just" eaLnBrk="0" hangingPunct="0"/>
            <a:r>
              <a:rPr lang="ro-RO" dirty="0"/>
              <a:t>În raport de structurile morfofuncţionale care participă la efectuarea muncii:</a:t>
            </a:r>
          </a:p>
          <a:p>
            <a:pPr algn="just" eaLnBrk="0" hangingPunct="0"/>
            <a:endParaRPr lang="ro-RO" dirty="0"/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en-GB" b="1" dirty="0"/>
              <a:t>A. </a:t>
            </a:r>
            <a:r>
              <a:rPr lang="ro-RO" b="1" dirty="0"/>
              <a:t>musculară</a:t>
            </a:r>
            <a:r>
              <a:rPr lang="ro-RO" dirty="0"/>
              <a:t> (fizică, acută, a componentei cinetice)</a:t>
            </a:r>
          </a:p>
          <a:p>
            <a:pPr algn="just" eaLnBrk="0" hangingPunct="0"/>
            <a:endParaRPr lang="ro-RO" dirty="0"/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en-GB" b="1" dirty="0"/>
              <a:t>B. </a:t>
            </a:r>
            <a:r>
              <a:rPr lang="ro-RO" b="1" dirty="0"/>
              <a:t>psihosenzorială</a:t>
            </a:r>
            <a:r>
              <a:rPr lang="ro-RO" dirty="0"/>
              <a:t> (vizuală, auditivă, kinestezică)</a:t>
            </a:r>
          </a:p>
          <a:p>
            <a:pPr algn="just" eaLnBrk="0" hangingPunct="0"/>
            <a:endParaRPr lang="ro-RO" dirty="0"/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en-GB" b="1" dirty="0"/>
              <a:t>C. </a:t>
            </a:r>
            <a:r>
              <a:rPr lang="ro-RO" b="1" dirty="0"/>
              <a:t>mentală</a:t>
            </a:r>
            <a:r>
              <a:rPr lang="ro-RO" dirty="0"/>
              <a:t> (neuropsihică, a componentei de coordonare).    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7408" y="764704"/>
            <a:ext cx="8382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0" hangingPunct="0"/>
            <a:r>
              <a:rPr lang="en-GB" b="1" dirty="0"/>
              <a:t>A. </a:t>
            </a:r>
            <a:r>
              <a:rPr lang="ro-RO" b="1" dirty="0"/>
              <a:t>Oboseală musculară</a:t>
            </a:r>
            <a:r>
              <a:rPr lang="ro-RO" dirty="0"/>
              <a:t> (fizică, acută, a componentei cinetice)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activitatea profesională fizică nu mai poate fi continuată pentru că muncitorul nu mai dispune de forţa impusă de solicitarea profesională</a:t>
            </a:r>
          </a:p>
          <a:p>
            <a:pPr lvl="1" algn="just" eaLnBrk="0" hangingPunct="0"/>
            <a:endParaRPr lang="ro-RO" dirty="0"/>
          </a:p>
          <a:p>
            <a:pPr indent="0" algn="just" eaLnBrk="0" hangingPunct="0"/>
            <a:r>
              <a:rPr lang="en-GB" b="1" dirty="0"/>
              <a:t>B. </a:t>
            </a:r>
            <a:r>
              <a:rPr lang="ro-RO" b="1" dirty="0"/>
              <a:t>Oboseală psihosenzorială</a:t>
            </a:r>
            <a:r>
              <a:rPr lang="ro-RO" dirty="0"/>
              <a:t> (vizuală, auditivă, kinestezică)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i="1" dirty="0"/>
              <a:t>Oboseala </a:t>
            </a:r>
            <a:r>
              <a:rPr lang="ro-RO" b="1" i="1" dirty="0"/>
              <a:t>vizuală</a:t>
            </a:r>
            <a:r>
              <a:rPr lang="ro-RO" i="1" dirty="0"/>
              <a:t> </a:t>
            </a:r>
            <a:r>
              <a:rPr lang="ro-RO" dirty="0"/>
              <a:t>se localizează la nivelul muşchilor netezi şi striaţi (interesează funcţionalitatea muşchilor extrinseci, ciliari şi ridicători ai pleoapelor) afectând convergenţa, respectiv acomodarea 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n-AU" i="1" dirty="0" err="1"/>
              <a:t>Oboseala</a:t>
            </a:r>
            <a:r>
              <a:rPr lang="en-AU" i="1" dirty="0"/>
              <a:t> </a:t>
            </a:r>
            <a:r>
              <a:rPr lang="en-AU" b="1" i="1" dirty="0" err="1"/>
              <a:t>auditivă</a:t>
            </a:r>
            <a:r>
              <a:rPr lang="en-AU" i="1" dirty="0"/>
              <a:t>:</a:t>
            </a:r>
            <a:r>
              <a:rPr lang="en-AU" dirty="0"/>
              <a:t> </a:t>
            </a:r>
            <a:r>
              <a:rPr lang="en-AU" dirty="0" err="1"/>
              <a:t>creşterea</a:t>
            </a:r>
            <a:r>
              <a:rPr lang="en-AU" dirty="0"/>
              <a:t> </a:t>
            </a:r>
            <a:r>
              <a:rPr lang="en-AU" dirty="0" err="1"/>
              <a:t>temporară</a:t>
            </a:r>
            <a:r>
              <a:rPr lang="en-AU" dirty="0"/>
              <a:t> a </a:t>
            </a:r>
            <a:r>
              <a:rPr lang="en-AU" dirty="0" err="1"/>
              <a:t>pragului</a:t>
            </a:r>
            <a:r>
              <a:rPr lang="en-AU" dirty="0"/>
              <a:t> de </a:t>
            </a:r>
            <a:r>
              <a:rPr lang="en-AU" dirty="0" err="1"/>
              <a:t>percepţie</a:t>
            </a:r>
            <a:r>
              <a:rPr lang="en-AU" dirty="0"/>
              <a:t> (</a:t>
            </a:r>
            <a:r>
              <a:rPr lang="en-AU" dirty="0" err="1"/>
              <a:t>pierderea</a:t>
            </a:r>
            <a:r>
              <a:rPr lang="en-AU" dirty="0"/>
              <a:t> </a:t>
            </a:r>
            <a:r>
              <a:rPr lang="en-AU" dirty="0" err="1"/>
              <a:t>auditivă</a:t>
            </a:r>
            <a:r>
              <a:rPr lang="en-AU" dirty="0"/>
              <a:t> </a:t>
            </a:r>
            <a:r>
              <a:rPr lang="en-AU" dirty="0" err="1"/>
              <a:t>temporară</a:t>
            </a:r>
            <a:r>
              <a:rPr lang="en-AU" dirty="0"/>
              <a:t>)</a:t>
            </a:r>
            <a:endParaRPr lang="ro-RO" dirty="0"/>
          </a:p>
          <a:p>
            <a:pPr algn="just" eaLnBrk="0" hangingPunct="0"/>
            <a:r>
              <a:rPr lang="en-AU" i="1" dirty="0" err="1"/>
              <a:t>Oboseala</a:t>
            </a:r>
            <a:r>
              <a:rPr lang="en-AU" i="1" dirty="0"/>
              <a:t> </a:t>
            </a:r>
            <a:r>
              <a:rPr lang="en-AU" b="1" i="1" dirty="0" err="1"/>
              <a:t>kinestezică</a:t>
            </a:r>
            <a:r>
              <a:rPr lang="ro-RO" i="1" dirty="0"/>
              <a:t> </a:t>
            </a:r>
            <a:r>
              <a:rPr lang="en-AU" dirty="0" err="1"/>
              <a:t>prin</a:t>
            </a:r>
            <a:r>
              <a:rPr lang="en-AU" dirty="0"/>
              <a:t> </a:t>
            </a:r>
            <a:r>
              <a:rPr lang="en-AU" dirty="0" err="1"/>
              <a:t>suprasolicitarea</a:t>
            </a:r>
            <a:r>
              <a:rPr lang="en-AU" dirty="0"/>
              <a:t> </a:t>
            </a:r>
            <a:r>
              <a:rPr lang="en-AU" dirty="0" err="1"/>
              <a:t>receptorilor</a:t>
            </a:r>
            <a:r>
              <a:rPr lang="en-AU" dirty="0"/>
              <a:t> </a:t>
            </a:r>
            <a:r>
              <a:rPr lang="en-AU" dirty="0" err="1"/>
              <a:t>tendoanelor</a:t>
            </a:r>
            <a:r>
              <a:rPr lang="en-AU" dirty="0"/>
              <a:t> </a:t>
            </a:r>
            <a:r>
              <a:rPr lang="en-AU" dirty="0" err="1"/>
              <a:t>şi</a:t>
            </a:r>
            <a:r>
              <a:rPr lang="en-AU" dirty="0"/>
              <a:t> </a:t>
            </a:r>
            <a:r>
              <a:rPr lang="en-AU" dirty="0" err="1"/>
              <a:t>articulaţiilor</a:t>
            </a:r>
            <a:r>
              <a:rPr lang="en-AU" dirty="0"/>
              <a:t>;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39416" y="782736"/>
            <a:ext cx="8686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en-AU" i="1" dirty="0"/>
              <a:t>	</a:t>
            </a:r>
            <a:endParaRPr lang="ro-RO" i="1" dirty="0"/>
          </a:p>
          <a:p>
            <a:pPr algn="just" eaLnBrk="0" hangingPunct="0"/>
            <a:r>
              <a:rPr lang="en-GB" b="1" dirty="0"/>
              <a:t>C. </a:t>
            </a:r>
            <a:r>
              <a:rPr lang="ro-RO" b="1" dirty="0"/>
              <a:t>Oboseală mentală</a:t>
            </a:r>
            <a:r>
              <a:rPr lang="ro-RO" dirty="0"/>
              <a:t> (neuropsihică, a componentei de coordonare).   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AU" dirty="0" err="1"/>
              <a:t>suprasolicitarea</a:t>
            </a:r>
            <a:r>
              <a:rPr lang="en-AU" dirty="0"/>
              <a:t> </a:t>
            </a:r>
            <a:r>
              <a:rPr lang="en-AU" dirty="0" err="1"/>
              <a:t>sau</a:t>
            </a:r>
            <a:r>
              <a:rPr lang="en-AU" dirty="0"/>
              <a:t> </a:t>
            </a:r>
            <a:r>
              <a:rPr lang="en-AU" dirty="0" err="1"/>
              <a:t>subsolicitarea</a:t>
            </a:r>
            <a:r>
              <a:rPr lang="en-AU" dirty="0"/>
              <a:t> </a:t>
            </a:r>
            <a:r>
              <a:rPr lang="en-AU" dirty="0" err="1"/>
              <a:t>neuropsihică</a:t>
            </a:r>
            <a:r>
              <a:rPr lang="en-AU" dirty="0"/>
              <a:t> </a:t>
            </a:r>
            <a:r>
              <a:rPr lang="en-AU" dirty="0" err="1"/>
              <a:t>şi</a:t>
            </a:r>
            <a:r>
              <a:rPr lang="en-AU" dirty="0"/>
              <a:t> </a:t>
            </a:r>
            <a:r>
              <a:rPr lang="en-AU" dirty="0" err="1"/>
              <a:t>prin</a:t>
            </a:r>
            <a:r>
              <a:rPr lang="en-AU" dirty="0"/>
              <a:t> </a:t>
            </a:r>
            <a:r>
              <a:rPr lang="en-AU" dirty="0" err="1"/>
              <a:t>monotonie</a:t>
            </a:r>
            <a:r>
              <a:rPr lang="en-AU" dirty="0"/>
              <a:t>.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Importanţa practică: 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activitatea monotonă nu prezintă stimuli pentru sistemul reticulat activator (activitatea feroviară, tabloul de comandă etc.);</a:t>
            </a:r>
            <a:endParaRPr lang="en-GB" dirty="0"/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dispariţia oboselii sub efectul unei motivaţii puternice sau a unei tensiuni emoţionale.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en-AU" dirty="0"/>
              <a:t>		</a:t>
            </a:r>
          </a:p>
        </p:txBody>
      </p:sp>
      <p:pic>
        <p:nvPicPr>
          <p:cNvPr id="26631" name="Picture 7" descr="Imagini pentru tired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604186"/>
            <a:ext cx="3346276" cy="22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1424" y="1124744"/>
            <a:ext cx="838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b="1" dirty="0"/>
              <a:t>Surmenajul</a:t>
            </a:r>
            <a:endParaRPr lang="en-GB" b="1" dirty="0"/>
          </a:p>
          <a:p>
            <a:pPr algn="ctr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Sinonime: oboseală cronică, oboseală clinică, sindrom de suprasolicitare.</a:t>
            </a:r>
            <a:endParaRPr lang="en-GB" dirty="0"/>
          </a:p>
          <a:p>
            <a:pPr algn="just" eaLnBrk="0" hangingPunct="0"/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Este o stare </a:t>
            </a:r>
            <a:r>
              <a:rPr lang="ro-RO" b="1" dirty="0"/>
              <a:t>patologică</a:t>
            </a:r>
            <a:r>
              <a:rPr lang="ro-RO" dirty="0"/>
              <a:t> generată de un cumul de oboseală </a:t>
            </a:r>
            <a:r>
              <a:rPr lang="ro-RO" b="1" dirty="0"/>
              <a:t>irecuperabilă</a:t>
            </a:r>
            <a:r>
              <a:rPr lang="ro-RO" dirty="0"/>
              <a:t> prin odihnă activă sau somn.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 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  <p:pic>
        <p:nvPicPr>
          <p:cNvPr id="29703" name="Picture 7" descr="Imagine similar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49" y="5044415"/>
            <a:ext cx="3098751" cy="18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7408" y="476672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o-RO" b="1" i="1" dirty="0"/>
              <a:t>	Tratamentul</a:t>
            </a:r>
            <a:endParaRPr lang="en-GB" b="1" i="1" dirty="0"/>
          </a:p>
          <a:p>
            <a:pPr algn="just"/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eliminarea factorilor etiologici principali şi favorizanţi;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somn zilnic corespunzător şi alcătuirea unui program ciclic de muncă şi odihnă;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în caz de surmenaj</a:t>
            </a:r>
            <a:endParaRPr lang="en-GB" dirty="0"/>
          </a:p>
          <a:p>
            <a:pPr marL="800100" lvl="1" indent="-342900" algn="just" eaLnBrk="0" hangingPunct="0">
              <a:buFont typeface="Courier New" panose="02070309020205020404" pitchFamily="49" charset="0"/>
              <a:buChar char="o"/>
            </a:pPr>
            <a:r>
              <a:rPr lang="ro-RO" dirty="0"/>
              <a:t>întreruperea temporară a activităţii;</a:t>
            </a:r>
            <a:endParaRPr lang="en-GB" dirty="0"/>
          </a:p>
          <a:p>
            <a:pPr marL="800100" lvl="1" indent="-342900" algn="just" eaLnBrk="0" hangingPunct="0">
              <a:buFont typeface="Courier New" panose="02070309020205020404" pitchFamily="49" charset="0"/>
              <a:buChar char="o"/>
            </a:pPr>
            <a:r>
              <a:rPr lang="ro-RO" dirty="0"/>
              <a:t>asigurarea unor condiţii optime de odihnă;</a:t>
            </a:r>
            <a:endParaRPr lang="en-GB" dirty="0"/>
          </a:p>
          <a:p>
            <a:pPr marL="800100" lvl="1" indent="-342900" algn="just" eaLnBrk="0" hangingPunct="0">
              <a:buFont typeface="Courier New" panose="02070309020205020404" pitchFamily="49" charset="0"/>
              <a:buChar char="o"/>
            </a:pPr>
            <a:r>
              <a:rPr lang="ro-RO" dirty="0"/>
              <a:t>reducerea programului de muncă;</a:t>
            </a:r>
            <a:endParaRPr lang="en-GB" dirty="0"/>
          </a:p>
          <a:p>
            <a:pPr marL="800100" lvl="1" indent="-342900" algn="just" eaLnBrk="0" hangingPunct="0">
              <a:buFont typeface="Courier New" panose="02070309020205020404" pitchFamily="49" charset="0"/>
              <a:buChar char="o"/>
            </a:pPr>
            <a:r>
              <a:rPr lang="ro-RO" dirty="0"/>
              <a:t>scutirea de muncă în turele de noapte;</a:t>
            </a:r>
            <a:endParaRPr lang="en-GB" dirty="0"/>
          </a:p>
          <a:p>
            <a:pPr marL="800100" lvl="1" indent="-342900" algn="just" eaLnBrk="0" hangingPunct="0">
              <a:buFont typeface="Courier New" panose="02070309020205020404" pitchFamily="49" charset="0"/>
              <a:buChar char="o"/>
            </a:pPr>
            <a:r>
              <a:rPr lang="ro-RO" dirty="0"/>
              <a:t>eventual schimbarea locului de muncă sau a profesiei;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combaterea abuzului de medicamente, cafea, tutun, alcool;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practicarea unui sport şi efectuarea exerciţiilor libere;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administrarea de vitamine, potasiu, magneziu, fosfaţi, glucoză.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11424" y="908720"/>
            <a:ext cx="8534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o-RO" b="1" i="1" dirty="0"/>
              <a:t>Profilaxia oboselii</a:t>
            </a:r>
            <a:endParaRPr lang="en-GB" b="1" i="1" dirty="0"/>
          </a:p>
          <a:p>
            <a:pPr algn="just"/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efectuarea unei corecte orientări şi selecţii profesionale;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organizarea fiziologică a proceselor de muncă;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normalizarea condiţiilor de muncă;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supravegherea medicală activă a salariaţilor;</a:t>
            </a:r>
            <a:endParaRPr lang="en-GB" dirty="0"/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educaţie pentru sănătate: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necesităţii practicării sportului şi a exerciţiilor fizice;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combaterea monotoniei prin intervale de muzică;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crearea unei ambianţe plăcute prin mijloace care să genereze impulsuri pentru scoarţa cerebrală.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1384" y="620688"/>
            <a:ext cx="988801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o-RO" b="1" dirty="0"/>
              <a:t>ERGONOMIA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Definiţie</a:t>
            </a:r>
            <a:endParaRPr lang="en-GB" b="1" i="1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Ergonomia este o ştiinţă multidisciplinară care studiază relaţiile dintre om, maşină şi mediul de muncă în perspectiva identificării căilor de îmbunătăţire a metodelor, mijloacelor şi ambianţei muncii în concordanţă cu posibilităţile omului, cu trăsăturile multidimensionale ale fiinţei sale. </a:t>
            </a:r>
            <a:endParaRPr lang="en-GB" dirty="0"/>
          </a:p>
          <a:p>
            <a:pPr algn="just" eaLnBrk="0" hangingPunct="0"/>
            <a:endParaRPr lang="en-GB" dirty="0">
              <a:latin typeface="_TimesNewRoman" charset="0"/>
            </a:endParaRPr>
          </a:p>
          <a:p>
            <a:pPr marL="609600" indent="-609600"/>
            <a:r>
              <a:rPr lang="ro-RO" dirty="0"/>
              <a:t>Ergonomia este ştiinţa care vizează </a:t>
            </a:r>
            <a:r>
              <a:rPr lang="ro-RO" b="1" dirty="0">
                <a:solidFill>
                  <a:srgbClr val="000000"/>
                </a:solidFill>
              </a:rPr>
              <a:t>adaptarea</a:t>
            </a:r>
            <a:r>
              <a:rPr lang="ro-RO" dirty="0">
                <a:solidFill>
                  <a:srgbClr val="000000"/>
                </a:solidFill>
              </a:rPr>
              <a:t> </a:t>
            </a:r>
            <a:r>
              <a:rPr lang="ro-RO" dirty="0"/>
              <a:t>muncii la om preferabil forţării lucrătorului să se adapteze la muncă.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1424" y="1268760"/>
            <a:ext cx="8610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 	Clasificare</a:t>
            </a:r>
            <a:endParaRPr lang="en-GB" b="1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a. Ergonomia de concepţie</a:t>
            </a:r>
            <a:r>
              <a:rPr lang="ro-RO" dirty="0"/>
              <a:t> se aplică în faza de concepţie, de proiectare sau de reconstrucţie a întreprinderilor, secţiilor, atelierelor, posturilor de muncă. </a:t>
            </a:r>
            <a:endParaRPr lang="en-GB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b. Ergonomia de corecţie</a:t>
            </a:r>
            <a:r>
              <a:rPr lang="ro-RO" dirty="0"/>
              <a:t> se aplică sistemelor în funcţiune, în unităţi noi (concepute ergonomic), fie în întreprinderi vechi (concepute neergonomic).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2F7CAE-C02C-44D2-AF2A-49E3596E2CCF}"/>
              </a:ext>
            </a:extLst>
          </p:cNvPr>
          <p:cNvSpPr txBox="1"/>
          <p:nvPr/>
        </p:nvSpPr>
        <p:spPr>
          <a:xfrm>
            <a:off x="1127448" y="1844824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CURSUL 2 – CUPRINS: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it-I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Capacitatea de muncă </a:t>
            </a:r>
            <a:r>
              <a:rPr lang="ro-RO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factorii care o determină.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Ergonomie.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Bolile profesionale. Diagnosticul pozitiv. Tratament. Profilaxie.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1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9376" y="692696"/>
            <a:ext cx="853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	Relaţii în domeniul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a) muncitor - dimensiunile maşinii (utilajului) cu care lucrează sau pe care îl supraveghează;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b) muncitor - indicatoarele (cadranele cu semne şi simboluri) ce trebuie observate;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c) muncitor - poziţia de lucru (scaunul de lucru);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d) muncitor - ridicarea şi transportul de greutăţi;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e) muncitor - mişcările necesare realizării sarcinii de lucru;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f) muncitor - microclimatul de la locul (postul)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g) muncitor - zgomotul de la locul (postul)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h) muncitor - iluminatul de la locul (postul)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i) muncitor - culorile de la locul (postul)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j) muncitor - muzica de la locul (postul)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k) muncitor - trepidaţiile de la locul (postul) de muncă;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056" y="1628800"/>
            <a:ext cx="3951312" cy="37996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See Graphi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448" y="2276872"/>
            <a:ext cx="3958218" cy="28803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9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052736"/>
            <a:ext cx="3238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052736"/>
            <a:ext cx="48244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7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22413"/>
            <a:ext cx="3148012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523224"/>
            <a:ext cx="311785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168"/>
          </a:xfrm>
        </p:spPr>
        <p:txBody>
          <a:bodyPr/>
          <a:lstStyle/>
          <a:p>
            <a:r>
              <a:rPr lang="ro-RO" b="1" i="1" dirty="0"/>
              <a:t>Scaunul de lucru – criterii ergonomice</a:t>
            </a:r>
            <a:endParaRPr lang="ro-RO" dirty="0"/>
          </a:p>
        </p:txBody>
      </p:sp>
      <p:pic>
        <p:nvPicPr>
          <p:cNvPr id="4" name="Picture 7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85" y="4286181"/>
            <a:ext cx="4286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00808"/>
            <a:ext cx="7632848" cy="48965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dirty="0"/>
              <a:t>Scaun adaptat muncii, suprafeţei de lucru / a mesei. </a:t>
            </a:r>
          </a:p>
          <a:p>
            <a:pPr>
              <a:lnSpc>
                <a:spcPct val="80000"/>
              </a:lnSpc>
            </a:pPr>
            <a:r>
              <a:rPr lang="ro-RO" dirty="0"/>
              <a:t>Ideal, înălţimea scaunului şi a spătaruluitrebuie ajustate separat. Înclinarea spătarului de asemeni reglabilă. </a:t>
            </a:r>
          </a:p>
          <a:p>
            <a:pPr>
              <a:lnSpc>
                <a:spcPct val="80000"/>
              </a:lnSpc>
            </a:pPr>
            <a:r>
              <a:rPr lang="ro-RO" dirty="0"/>
              <a:t>Scaunul trebuie să permită deplasarea înainte – înapoi a muncitorului. </a:t>
            </a:r>
          </a:p>
          <a:p>
            <a:pPr>
              <a:lnSpc>
                <a:spcPct val="80000"/>
              </a:lnSpc>
            </a:pPr>
            <a:r>
              <a:rPr lang="ro-RO" dirty="0"/>
              <a:t>Muncitorul trebuie să aibă suficient loc sub masă pentru a-şi întinde gambele şi a le modifica poziţia cu uşurinţă</a:t>
            </a:r>
          </a:p>
          <a:p>
            <a:pPr>
              <a:lnSpc>
                <a:spcPct val="80000"/>
              </a:lnSpc>
            </a:pPr>
            <a:r>
              <a:rPr lang="ro-RO" dirty="0"/>
              <a:t>Picioarele trebuie să se sprijine în întregime pe sol, sau pe un suport.</a:t>
            </a:r>
          </a:p>
          <a:p>
            <a:pPr>
              <a:lnSpc>
                <a:spcPct val="80000"/>
              </a:lnSpc>
            </a:pPr>
            <a:r>
              <a:rPr lang="ro-RO" dirty="0"/>
              <a:t>Scaunul trebuie să fie uşor încurbat în jos în partea din faţă. </a:t>
            </a:r>
          </a:p>
          <a:p>
            <a:pPr>
              <a:lnSpc>
                <a:spcPct val="80000"/>
              </a:lnSpc>
            </a:pPr>
            <a:r>
              <a:rPr lang="ro-RO" dirty="0"/>
              <a:t>Scaunul stabil ar trebui să aibă 5 picioare. </a:t>
            </a:r>
          </a:p>
          <a:p>
            <a:pPr>
              <a:lnSpc>
                <a:spcPct val="80000"/>
              </a:lnSpc>
            </a:pPr>
            <a:r>
              <a:rPr lang="ro-RO" dirty="0"/>
              <a:t>Cotierele trebuie să fie ajustabile, să permită apropierea de masă şi să poată să fie demontate dacă muncitorul nu le doreşte.</a:t>
            </a:r>
          </a:p>
          <a:p>
            <a:pPr>
              <a:lnSpc>
                <a:spcPct val="80000"/>
              </a:lnSpc>
            </a:pPr>
            <a:r>
              <a:rPr lang="ro-RO" dirty="0"/>
              <a:t>Materialul şezutului să împiedice transpiraţia, să fie comod (moale), să nu permită alunecarea</a:t>
            </a:r>
          </a:p>
          <a:p>
            <a:pPr>
              <a:lnSpc>
                <a:spcPct val="80000"/>
              </a:lnSpc>
            </a:pPr>
            <a:r>
              <a:rPr lang="ro-RO" dirty="0"/>
              <a:t>Suporturi pentru braţe.</a:t>
            </a:r>
            <a:endParaRPr lang="fr-FR" dirty="0"/>
          </a:p>
        </p:txBody>
      </p:sp>
      <p:pic>
        <p:nvPicPr>
          <p:cNvPr id="5" name="Picture 8" descr="How to Ergonomically Optimize Your Work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119118"/>
            <a:ext cx="3987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05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51384" y="908720"/>
            <a:ext cx="87849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	Etapele unei cercetări ergonomice</a:t>
            </a:r>
            <a:r>
              <a:rPr lang="ro-RO" b="1" dirty="0"/>
              <a:t>:</a:t>
            </a:r>
            <a:endParaRPr lang="en-GB" b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a) Cunoaşterea indicatorilor fiziologici, psihologici, economici de la un post de muncă cu recomandarea măsurilor ergonomice de optimizare a relaţiilor om-maşină-mediu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b) </a:t>
            </a:r>
            <a:r>
              <a:rPr lang="en-GB" dirty="0"/>
              <a:t>R</a:t>
            </a:r>
            <a:r>
              <a:rPr lang="ro-RO" dirty="0"/>
              <a:t>ealizarea măsurilor ergonomice recomandate;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c) Cunoaşterea indicatorilor fiziologici, psihologici, economici după realizarea măsurilor ergonomice recomandate.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27448" y="692696"/>
            <a:ext cx="8610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fr-FR" b="1" i="1" dirty="0" err="1"/>
              <a:t>Eficienţa</a:t>
            </a:r>
            <a:r>
              <a:rPr lang="fr-FR" b="1" i="1" dirty="0"/>
              <a:t> </a:t>
            </a:r>
            <a:r>
              <a:rPr lang="fr-FR" b="1" i="1" dirty="0" err="1"/>
              <a:t>cercetării</a:t>
            </a:r>
            <a:r>
              <a:rPr lang="fr-FR" b="1" i="1" dirty="0"/>
              <a:t> </a:t>
            </a:r>
            <a:r>
              <a:rPr lang="fr-FR" b="1" i="1" dirty="0" err="1"/>
              <a:t>ergonomice</a:t>
            </a:r>
            <a:endParaRPr lang="fr-FR" b="1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a. Scad solicitările organismului, scade, deci şi riscul de boală profesională sau legată de profesie şi creşte productivitatea muncii;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ro-RO" dirty="0"/>
          </a:p>
          <a:p>
            <a:pPr eaLnBrk="0" hangingPunct="0"/>
            <a:r>
              <a:rPr lang="ro-RO" dirty="0"/>
              <a:t>b. Scad solicitările organismului, scade, deci şi riscul de boală profesională sau multifactorială, productivitatea muncii rămânând la acelaşi nivel;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dirty="0"/>
          </a:p>
          <a:p>
            <a:pPr algn="just" eaLnBrk="0" hangingPunct="0"/>
            <a:r>
              <a:rPr lang="ro-RO" dirty="0"/>
              <a:t>c. Solicitările organismului rămân la acelaşi nivel, dar creşte productivitatea muncii; 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GB" dirty="0"/>
          </a:p>
          <a:p>
            <a:pPr algn="just" eaLnBrk="0" hangingPunct="0"/>
            <a:r>
              <a:rPr lang="ro-RO" dirty="0"/>
              <a:t>Alte modalităţi sunt ineficiente.</a:t>
            </a:r>
            <a:r>
              <a:rPr lang="ro-RO" i="1" dirty="0"/>
              <a:t>  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839416" y="1052736"/>
            <a:ext cx="9001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08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Disfuncţiile sistemului (consecinţele neaplicării măsurilor ergonomice)</a:t>
            </a:r>
            <a:r>
              <a:rPr lang="ro-RO" dirty="0"/>
              <a:t> pot duce la: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a. Consecinţe biologice: oboseală cronică (surmenaj), boli generale, boli profesionale, accidente de muncă, boli legate de profesie, incapacitate temporară de muncă, invaliditate;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ro-RO" dirty="0"/>
          </a:p>
          <a:p>
            <a:pPr algn="just" eaLnBrk="0" hangingPunct="0"/>
            <a:r>
              <a:rPr lang="ro-RO" dirty="0"/>
              <a:t>b. Consecinţe psihologice: absenteism, fluctuaţie, insatisfacţii etc.;</a:t>
            </a:r>
            <a:endParaRPr lang="en-GB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fr-FR" dirty="0"/>
              <a:t>c. </a:t>
            </a:r>
            <a:r>
              <a:rPr lang="fr-FR" dirty="0" err="1"/>
              <a:t>Consecinţe</a:t>
            </a:r>
            <a:r>
              <a:rPr lang="fr-FR" dirty="0"/>
              <a:t> </a:t>
            </a:r>
            <a:r>
              <a:rPr lang="fr-FR" dirty="0" err="1"/>
              <a:t>economice</a:t>
            </a:r>
            <a:r>
              <a:rPr lang="fr-FR" dirty="0"/>
              <a:t>: </a:t>
            </a:r>
            <a:r>
              <a:rPr lang="fr-FR" dirty="0" err="1"/>
              <a:t>scăderea</a:t>
            </a:r>
            <a:r>
              <a:rPr lang="fr-FR" dirty="0"/>
              <a:t> </a:t>
            </a:r>
            <a:r>
              <a:rPr lang="fr-FR" dirty="0" err="1"/>
              <a:t>productivităţii</a:t>
            </a:r>
            <a:r>
              <a:rPr lang="fr-FR" dirty="0"/>
              <a:t> </a:t>
            </a:r>
            <a:r>
              <a:rPr lang="fr-FR" dirty="0" err="1"/>
              <a:t>muncii</a:t>
            </a:r>
            <a:r>
              <a:rPr lang="fr-FR" dirty="0"/>
              <a:t>, </a:t>
            </a:r>
            <a:r>
              <a:rPr lang="fr-FR" dirty="0" err="1"/>
              <a:t>creşterea</a:t>
            </a:r>
            <a:r>
              <a:rPr lang="fr-FR" dirty="0"/>
              <a:t> </a:t>
            </a:r>
            <a:r>
              <a:rPr lang="fr-FR" dirty="0" err="1"/>
              <a:t>rebuturilor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erorilor</a:t>
            </a:r>
            <a:r>
              <a:rPr lang="fr-FR" dirty="0"/>
              <a:t>, </a:t>
            </a:r>
            <a:r>
              <a:rPr lang="fr-FR" dirty="0" err="1"/>
              <a:t>scăderea</a:t>
            </a:r>
            <a:r>
              <a:rPr lang="fr-FR" dirty="0"/>
              <a:t> </a:t>
            </a:r>
            <a:r>
              <a:rPr lang="fr-FR" dirty="0" err="1"/>
              <a:t>retribuţiei</a:t>
            </a:r>
            <a:r>
              <a:rPr lang="fr-FR" dirty="0"/>
              <a:t>, </a:t>
            </a:r>
            <a:r>
              <a:rPr lang="fr-FR" dirty="0" err="1"/>
              <a:t>şomaj</a:t>
            </a:r>
            <a:r>
              <a:rPr lang="fr-FR" dirty="0"/>
              <a:t> etc.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7408" y="908720"/>
            <a:ext cx="8534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fr-FR" b="1" dirty="0"/>
              <a:t> BOLILE PROFESIONALE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 Definiţie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Bolile profesionale sunt afecţiuni care se produc ca urmare a exercitării unei meserii sau a unei profesiuni, cauzate de factori nocivi fizici, chimici sau biologici, caracteristici locului de muncă, precum şi de suprasolicitarea diferitelor organe, aparate sau sisteme ale organismului în procesul de muncă.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Sunt de asemenea considerate boli profesionale afecţiunile suferite de elevi, studenţi şi ucenici în timpul efectuării practicii profesionale, produse în condiţiile enunţate mai sus.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 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4840187"/>
              </p:ext>
            </p:extLst>
          </p:nvPr>
        </p:nvGraphicFramePr>
        <p:xfrm>
          <a:off x="1415480" y="764704"/>
          <a:ext cx="8128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11424" y="620688"/>
            <a:ext cx="87630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o-RO" b="1" dirty="0"/>
              <a:t>CAPACITATEA DE  MUNCĂ ŞI FACTORII CARE O DETERMINĂ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Definiţie      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Capacitatea de muncă reprezintă posibilitatea organismului uman de a menţine aceeaşi intensitate a efortului necesar activităţii optime profesionale, timp cât mai îndelungat, fără a modifica cantitatea şi calitatea produsului profesional sau a serviciului prestat şi fără a influenţa negativ imediat sau îndepărtat, starea de sănătate</a:t>
            </a:r>
            <a:r>
              <a:rPr lang="ro-RO" dirty="0">
                <a:solidFill>
                  <a:srgbClr val="000000"/>
                </a:solidFill>
              </a:rPr>
              <a:t>. </a:t>
            </a:r>
          </a:p>
          <a:p>
            <a:pPr algn="just" eaLnBrk="0" hangingPunct="0"/>
            <a:endParaRPr lang="en-AU" sz="1800" dirty="0">
              <a:solidFill>
                <a:srgbClr val="000000"/>
              </a:solidFill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sz="1800" dirty="0"/>
              <a:t>40% din capacitatea de muncă este folosită în </a:t>
            </a:r>
            <a:r>
              <a:rPr lang="ro-RO" sz="1800" b="1" dirty="0"/>
              <a:t>activitatea zilnică</a:t>
            </a:r>
            <a:r>
              <a:rPr lang="ro-RO" sz="1800" dirty="0"/>
              <a:t>, stereotipă de viaţă, în afara sarcinilor profesionale;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sz="1800" dirty="0"/>
              <a:t>20% este necesară pentru îndeplinirea formei de muncă retribuite (</a:t>
            </a:r>
            <a:r>
              <a:rPr lang="ro-RO" sz="1800" b="1" dirty="0"/>
              <a:t>activitatea</a:t>
            </a:r>
            <a:r>
              <a:rPr lang="ro-RO" sz="1800" dirty="0"/>
              <a:t> </a:t>
            </a:r>
            <a:r>
              <a:rPr lang="ro-RO" sz="1800" b="1" dirty="0"/>
              <a:t>profesională</a:t>
            </a:r>
            <a:r>
              <a:rPr lang="ro-RO" sz="1800" dirty="0"/>
              <a:t>);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sz="1800" dirty="0"/>
              <a:t>20% reprezintă capacitatea de muncă de rezervă în </a:t>
            </a:r>
            <a:r>
              <a:rPr lang="ro-RO" sz="1800" b="1" dirty="0"/>
              <a:t>intervenţii obişnuite</a:t>
            </a:r>
            <a:r>
              <a:rPr lang="ro-RO" sz="1800" dirty="0"/>
              <a:t>;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sz="1800" dirty="0"/>
              <a:t>20% este capacitatea de muncă rezervă de intervenţie în </a:t>
            </a:r>
            <a:r>
              <a:rPr lang="ro-RO" sz="1800" b="1" dirty="0"/>
              <a:t>situaţii extreme, fortuite</a:t>
            </a:r>
            <a:r>
              <a:rPr lang="ro-RO" sz="1800" dirty="0"/>
              <a:t>.</a:t>
            </a:r>
            <a:endParaRPr lang="en-AU" sz="1800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2206272"/>
              </p:ext>
            </p:extLst>
          </p:nvPr>
        </p:nvGraphicFramePr>
        <p:xfrm>
          <a:off x="695400" y="404664"/>
          <a:ext cx="108012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458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55440" y="1268760"/>
            <a:ext cx="8610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GB" dirty="0" err="1"/>
              <a:t>Anamneza</a:t>
            </a:r>
            <a:r>
              <a:rPr lang="en-GB" dirty="0"/>
              <a:t> </a:t>
            </a:r>
            <a:r>
              <a:rPr lang="en-GB" dirty="0" err="1"/>
              <a:t>profesionala</a:t>
            </a:r>
            <a:r>
              <a:rPr lang="en-GB" dirty="0"/>
              <a:t> – </a:t>
            </a:r>
            <a:r>
              <a:rPr lang="en-GB" dirty="0" err="1"/>
              <a:t>cuprinde</a:t>
            </a:r>
            <a:r>
              <a:rPr lang="en-GB" dirty="0"/>
              <a:t>: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marL="457200" indent="-457200" algn="just">
              <a:buAutoNum type="arabicPeriod"/>
            </a:pPr>
            <a:r>
              <a:rPr lang="ro-RO" dirty="0"/>
              <a:t>Ruta profesională: amănunţit se vor nota</a:t>
            </a:r>
            <a:r>
              <a:rPr lang="en-GB" dirty="0"/>
              <a:t> </a:t>
            </a:r>
            <a:r>
              <a:rPr lang="ro-RO" dirty="0"/>
              <a:t>toate locurile de muncă</a:t>
            </a:r>
            <a:r>
              <a:rPr lang="en-GB" dirty="0"/>
              <a:t> de </a:t>
            </a:r>
            <a:r>
              <a:rPr lang="en-GB" dirty="0" err="1"/>
              <a:t>pana</a:t>
            </a:r>
            <a:r>
              <a:rPr lang="en-GB" dirty="0"/>
              <a:t> in present (pro</a:t>
            </a:r>
            <a:r>
              <a:rPr lang="ro-RO" dirty="0"/>
              <a:t>fes</a:t>
            </a:r>
            <a:r>
              <a:rPr lang="en-GB" dirty="0" err="1"/>
              <a:t>ia</a:t>
            </a:r>
            <a:r>
              <a:rPr lang="en-GB" dirty="0"/>
              <a:t>, </a:t>
            </a:r>
            <a:r>
              <a:rPr lang="ro-RO" dirty="0"/>
              <a:t>unitatea şi perioada de lucru</a:t>
            </a:r>
            <a:r>
              <a:rPr lang="en-GB" dirty="0"/>
              <a:t>)</a:t>
            </a:r>
          </a:p>
          <a:p>
            <a:pPr marL="457200" indent="-457200" algn="just">
              <a:buAutoNum type="arabicPeriod"/>
            </a:pPr>
            <a:r>
              <a:rPr lang="en-GB" dirty="0" err="1"/>
              <a:t>Descriera</a:t>
            </a:r>
            <a:r>
              <a:rPr lang="en-GB" dirty="0"/>
              <a:t> p</a:t>
            </a:r>
            <a:r>
              <a:rPr lang="ro-RO" dirty="0"/>
              <a:t>rocesul</a:t>
            </a:r>
            <a:r>
              <a:rPr lang="en-GB" dirty="0" err="1"/>
              <a:t>ui</a:t>
            </a:r>
            <a:r>
              <a:rPr lang="ro-RO" dirty="0"/>
              <a:t> tehnologic.</a:t>
            </a:r>
            <a:endParaRPr lang="en-GB" dirty="0"/>
          </a:p>
          <a:p>
            <a:pPr marL="457200" indent="-457200" algn="just">
              <a:buAutoNum type="arabicPeriod"/>
            </a:pPr>
            <a:r>
              <a:rPr lang="ro-RO" dirty="0"/>
              <a:t>Operaţii îndeplinite de pacient în cadrul procesului tehnologic</a:t>
            </a:r>
            <a:endParaRPr lang="en-GB" dirty="0"/>
          </a:p>
          <a:p>
            <a:pPr marL="457200" indent="-457200" algn="just">
              <a:buAutoNum type="arabicPeriod"/>
            </a:pPr>
            <a:r>
              <a:rPr lang="ro-RO" dirty="0"/>
              <a:t>Alte operaţii ce se mai efectuează în secţie în afara celor la care lucrează bolnavul: cu eventuale repercursiuni asupra locului de muncă.</a:t>
            </a:r>
            <a:endParaRPr lang="en-GB" dirty="0"/>
          </a:p>
          <a:p>
            <a:pPr marL="457200" indent="-457200" algn="just">
              <a:buAutoNum type="arabicPeriod"/>
            </a:pPr>
            <a:r>
              <a:rPr lang="en-GB" dirty="0"/>
              <a:t>N</a:t>
            </a:r>
            <a:r>
              <a:rPr lang="ro-RO" dirty="0"/>
              <a:t>oxe profesionale prevăzute la locul de muncă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79376" y="548680"/>
            <a:ext cx="1000911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dirty="0"/>
              <a:t>	</a:t>
            </a:r>
            <a:r>
              <a:rPr lang="ro-RO" i="1" dirty="0"/>
              <a:t>Examene de laborator şi paraclinice</a:t>
            </a:r>
            <a:endParaRPr lang="en-GB" i="1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a. indicatori de expunere: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prezenţa toxicelor în organism: Pb-S; Pb-U; Hg-S; Hg-U;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prezenţa produşilor de metabolism (de biotransformare):</a:t>
            </a:r>
            <a:r>
              <a:rPr lang="en-GB" dirty="0"/>
              <a:t> </a:t>
            </a:r>
            <a:r>
              <a:rPr lang="ro-RO" dirty="0"/>
              <a:t>fenoli urinari (liberi sau conjugaţi) toxice cu nucleu benzenic;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en-GB" dirty="0">
              <a:latin typeface="_TimesNewRoman" charset="0"/>
            </a:endParaRPr>
          </a:p>
          <a:p>
            <a:pPr algn="just"/>
            <a:r>
              <a:rPr lang="ro-RO" i="1" dirty="0"/>
              <a:t>	b. indicatori de efect biologic: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modificări de constante biochimice:creşterea ALA-U; CP-U intoxicaţia profesională cu Pb;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modificări hematologice:</a:t>
            </a:r>
            <a:r>
              <a:rPr lang="en-AU" dirty="0">
                <a:latin typeface="_TimesNewRoman" charset="0"/>
              </a:rPr>
              <a:t> </a:t>
            </a:r>
            <a:r>
              <a:rPr lang="ro-RO" dirty="0"/>
              <a:t>anemia - intoxicaţia profesională cu Pb, NADA, REM ionizante, benzen;</a:t>
            </a: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dirty="0"/>
              <a:t>modificări ale unor sisteme enzimatice: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modificări radiologice: pulmonare (pneumoconioze), osoase, (fluor, trepidaţii etc.);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ro-RO" dirty="0"/>
              <a:t>modificări ale funcţiei unor aparate: PFV - astm bronşic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199456" y="980728"/>
            <a:ext cx="8610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 i="1" dirty="0"/>
              <a:t>	</a:t>
            </a:r>
            <a:r>
              <a:rPr lang="ro-RO" b="1" i="1" dirty="0"/>
              <a:t>Tratamentul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Tratamentul în bolile profesionale, se bazează pe trei principii: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A. Tratamentul etiologic: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a. întreruperea contactului cu noxa profesională respectivă: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în caz de intoxicaţie acută prin: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scoaterea rapidă din mediul nociv (pătrunderea noxei pe cale respiratorie);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îndepărtarea hainelor şi spălarea (decontaminarea) tegumentelor şi mucoaselor (când toxicul pătrunde pe cale cutanată);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provocarea de vărsături şi spălătură gastrică, când calea de pătrundere a toxicului este digestivă.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55440" y="1196752"/>
            <a:ext cx="8458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o-RO" dirty="0"/>
              <a:t>	- în caz de intoxicaţie (îmbolnăvire) cronică prin: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schimbarea temporară a locului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spitalizare; concediu medical;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US" dirty="0"/>
          </a:p>
          <a:p>
            <a:pPr algn="just" eaLnBrk="0" hangingPunct="0"/>
            <a:r>
              <a:rPr lang="en-US" dirty="0"/>
              <a:t>	</a:t>
            </a:r>
            <a:r>
              <a:rPr lang="ro-RO" dirty="0"/>
              <a:t>b. eliminarea noxelor acumulate în organism, prin administrarea de chelatori: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administrarea de Edetamin (în intoxicaţia cu plumb), penicilamină (Cuprenil) în intoxicaţia cu mercur etc.;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US" dirty="0"/>
          </a:p>
          <a:p>
            <a:pPr algn="just" eaLnBrk="0" hangingPunct="0"/>
            <a:r>
              <a:rPr lang="en-US" dirty="0"/>
              <a:t>	</a:t>
            </a:r>
            <a:r>
              <a:rPr lang="ro-RO" dirty="0"/>
              <a:t>c. administrarea de antidoturi: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kelocyanor în intoxicaţia cu acid cianhdric etc.;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27448" y="476672"/>
            <a:ext cx="8686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en-US" i="1" dirty="0"/>
              <a:t>	</a:t>
            </a:r>
            <a:r>
              <a:rPr lang="ro-RO" i="1" dirty="0"/>
              <a:t>B. Tratamentul patogenic: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a. vitaminoterapie: doze crescute şi spectru larg pentru normalizarea unor nivele enzimatice (Pb, Hg, sulfură de carbon etc.);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b. reactivatori de enzime: toxogonina în intoxicaţia cu parathion etc.;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c. oxigenoterapie: intoxicaţia cu monoxid de carbon etc.;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d. desensibilizare specifică şi nespecifică: în afecţiuni profesionale cu mecanism alergic.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  <a:endParaRPr lang="en-US" i="1" dirty="0"/>
          </a:p>
          <a:p>
            <a:pPr algn="just" eaLnBrk="0" hangingPunct="0"/>
            <a:r>
              <a:rPr lang="en-US" i="1" dirty="0"/>
              <a:t>	</a:t>
            </a:r>
            <a:r>
              <a:rPr lang="ro-RO" i="1" dirty="0"/>
              <a:t>C. Tratament simptomatic: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Cefalee - antialgice etc..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În intoxicaţiile acute, urgenţe, ordinea efectuării tratamentului nu este întotdeauna cea indicată mai sus;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83432" y="1052736"/>
            <a:ext cx="8305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 i="1" dirty="0"/>
              <a:t>	</a:t>
            </a:r>
            <a:r>
              <a:rPr lang="ro-RO" b="1" i="1" dirty="0"/>
              <a:t>Profilaxie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A. Măsuri tehnico-organizatorice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a. eliminarea noxei profesionale din procesul tehnologic prin înlocuirea substanţelor  sau a tehnologiilor nocive cu altele mai puţin nocive sau inofensive;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b. izolarea aparaturii generatoare de noxe sau separarea proceselor tehnologice nocive;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c. împiedicarea pătrunderii noxei în aerul locului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d. diminuarea concentraţiilor noxelor profesionale la locul de muncă sub concentraţiile admisibile sau limitele maxime admise;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1424" y="620688"/>
            <a:ext cx="8686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o-RO" dirty="0"/>
              <a:t>e. împiedicarea acţiunii noxei profesionale asupra muncitorilor sau diminuarea acestei acţiuni prin: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reducerea efortului fizic, a suprasolicitărilor fizice şi neuropsihice;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reducerea duratei zilei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regim de muncă corespunzător;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condiţii adecvate de odihnă în timpul pauzelor;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folosirea echipamentului individual de protecţie (măşti, mănuşi, ochelari, antifoane etc.);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realizarea şi buna întreţinere şi funcţionare a anexelor igienico-sanitare (duşuri, băi, vestiare, camere de igienă intimă a femeii etc.);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asigurarea alimentaţiei de protecţie şi consumarea ei în întreprindere;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efectuarea corectă a instructajului de protecţia muncii.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1384" y="404664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i="1" dirty="0"/>
              <a:t>	</a:t>
            </a:r>
            <a:r>
              <a:rPr lang="ro-RO" i="1" dirty="0"/>
              <a:t>B. Măsuri medicale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a. recunoaşterea riscului profesional de îmbolnăvire prin: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studiul proceselor tehnologice şi a condiţiilor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determinarea cantitativă a noxelor profesionale, studii epidemiologice;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catagrafia proceselor tehnologice cu risc profesional;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catagrafia locurilor de muncă;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catagrafia muncitorilor expuşi.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  <a:p>
            <a:pPr algn="just"/>
            <a:r>
              <a:rPr lang="en-US" i="1" dirty="0"/>
              <a:t>	</a:t>
            </a:r>
            <a:r>
              <a:rPr lang="ro-RO" i="1" dirty="0"/>
              <a:t>b. examenul medical la angajare: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c. controlul medical periodic</a:t>
            </a:r>
            <a:r>
              <a:rPr lang="ro-RO" dirty="0"/>
              <a:t> cuprinde: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d. educaţia pentru sănătate,</a:t>
            </a:r>
            <a:r>
              <a:rPr lang="ro-RO" dirty="0"/>
              <a:t> care însemnă informare şi formare, se adresează: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cadrelor de conducere tehnice şi administrative;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en-US" dirty="0"/>
              <a:t>	</a:t>
            </a:r>
            <a:r>
              <a:rPr lang="ro-RO" dirty="0"/>
              <a:t>- salariaţilor pentru respectarea regulilor de igienă individuală, purtarea corectă a echipamentului individual de protecţie etc</a:t>
            </a:r>
            <a:r>
              <a:rPr lang="en-GB" dirty="0"/>
              <a:t>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Toma</a:t>
            </a:r>
            <a:r>
              <a:rPr lang="en-US" dirty="0"/>
              <a:t> I</a:t>
            </a:r>
            <a:r>
              <a:rPr lang="ro-RO" dirty="0"/>
              <a:t>on </a:t>
            </a:r>
            <a:r>
              <a:rPr lang="en-US" dirty="0"/>
              <a:t>-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- </a:t>
            </a:r>
            <a:r>
              <a:rPr lang="en-US" dirty="0" err="1"/>
              <a:t>Editura</a:t>
            </a:r>
            <a:r>
              <a:rPr lang="en-US" dirty="0"/>
              <a:t> </a:t>
            </a:r>
            <a:r>
              <a:rPr lang="en-US" dirty="0" err="1"/>
              <a:t>Sitech</a:t>
            </a:r>
            <a:r>
              <a:rPr lang="en-US" dirty="0"/>
              <a:t>, Craiova, 2004</a:t>
            </a:r>
            <a:endParaRPr lang="ro-RO" dirty="0"/>
          </a:p>
          <a:p>
            <a:pPr lvl="0"/>
            <a:r>
              <a:rPr lang="en-US" dirty="0" err="1"/>
              <a:t>Cocarla</a:t>
            </a:r>
            <a:r>
              <a:rPr lang="en-US" dirty="0"/>
              <a:t> A</a:t>
            </a:r>
            <a:r>
              <a:rPr lang="ro-RO" dirty="0"/>
              <a:t>ristotel </a:t>
            </a:r>
            <a:r>
              <a:rPr lang="en-US" dirty="0"/>
              <a:t>-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ocupationala</a:t>
            </a:r>
            <a:r>
              <a:rPr lang="en-US" dirty="0"/>
              <a:t>- </a:t>
            </a:r>
            <a:r>
              <a:rPr lang="en-US" dirty="0" err="1"/>
              <a:t>Editura</a:t>
            </a:r>
            <a:r>
              <a:rPr lang="en-US" dirty="0"/>
              <a:t> </a:t>
            </a:r>
            <a:r>
              <a:rPr lang="en-US" dirty="0" err="1"/>
              <a:t>Medicala</a:t>
            </a:r>
            <a:r>
              <a:rPr lang="en-US" dirty="0"/>
              <a:t> </a:t>
            </a:r>
            <a:r>
              <a:rPr lang="en-US" dirty="0" err="1"/>
              <a:t>Universitara</a:t>
            </a:r>
            <a:r>
              <a:rPr lang="en-US" dirty="0"/>
              <a:t> “</a:t>
            </a:r>
            <a:r>
              <a:rPr lang="en-US" dirty="0" err="1"/>
              <a:t>Iuliu</a:t>
            </a:r>
            <a:r>
              <a:rPr lang="en-US" dirty="0"/>
              <a:t> </a:t>
            </a:r>
            <a:r>
              <a:rPr lang="en-US" dirty="0" err="1"/>
              <a:t>Hatieganu</a:t>
            </a:r>
            <a:r>
              <a:rPr lang="en-US" dirty="0"/>
              <a:t>” </a:t>
            </a:r>
            <a:r>
              <a:rPr lang="en-US" dirty="0" err="1"/>
              <a:t>Cluj</a:t>
            </a:r>
            <a:r>
              <a:rPr lang="en-US" dirty="0"/>
              <a:t>- </a:t>
            </a:r>
            <a:r>
              <a:rPr lang="en-US" dirty="0" err="1"/>
              <a:t>Napoca</a:t>
            </a:r>
            <a:r>
              <a:rPr lang="en-US" dirty="0"/>
              <a:t>, 2008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9834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9614870"/>
              </p:ext>
            </p:extLst>
          </p:nvPr>
        </p:nvGraphicFramePr>
        <p:xfrm>
          <a:off x="623392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1384" y="620688"/>
            <a:ext cx="554461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Factori care depind de organismul</a:t>
            </a:r>
            <a:r>
              <a:rPr lang="ro-RO" dirty="0"/>
              <a:t> </a:t>
            </a:r>
            <a:r>
              <a:rPr lang="ro-RO" i="1" dirty="0"/>
              <a:t>uman:</a:t>
            </a:r>
            <a:endParaRPr lang="en-A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9906180"/>
              </p:ext>
            </p:extLst>
          </p:nvPr>
        </p:nvGraphicFramePr>
        <p:xfrm>
          <a:off x="839416" y="1340769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3" name="Picture 7" descr="Imagini pentru human bod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26" y="2204864"/>
            <a:ext cx="3456384" cy="22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1384" y="620688"/>
            <a:ext cx="568863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Factori care depind de condiţiile de muncă: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51384" y="1484784"/>
            <a:ext cx="8520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i="1" dirty="0"/>
              <a:t>factori fiziologici (organizarea muncii)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i="1" dirty="0"/>
              <a:t>factori igienici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i="1" dirty="0"/>
              <a:t>factori ergonomici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i="1" dirty="0"/>
              <a:t>factori psiho-sociali</a:t>
            </a:r>
            <a:r>
              <a:rPr lang="ro-RO" dirty="0"/>
              <a:t>: </a:t>
            </a:r>
            <a:endParaRPr lang="en-AU" dirty="0">
              <a:latin typeface="_TimesNewRoman" charset="0"/>
            </a:endParaRPr>
          </a:p>
          <a:p>
            <a:pPr marL="800100" lvl="1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relaţiile interindividuale corespunzătoare în cadrul colectivului formale stabilite prin regulamente sau în mod convenţional şi neformale - prezente în afara condiţiilor menţionate, care acţionează ca factori pozitivi;</a:t>
            </a:r>
          </a:p>
          <a:p>
            <a:pPr marL="800100" lvl="1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modul de petrecere a timpului liber;</a:t>
            </a:r>
          </a:p>
          <a:p>
            <a:pPr marL="800100" lvl="1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stabilitatea locului de muncă, siguranţa sau nesiguranţa acestuia, deci posibilitatea de şomaj;</a:t>
            </a:r>
          </a:p>
          <a:p>
            <a:pPr marL="800100" lvl="1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obiceiuri de viaţă etc.   </a:t>
            </a:r>
            <a:endParaRPr lang="en-AU" dirty="0">
              <a:latin typeface="_TimesNewRoman" charset="0"/>
            </a:endParaRPr>
          </a:p>
        </p:txBody>
      </p:sp>
      <p:pic>
        <p:nvPicPr>
          <p:cNvPr id="62466" name="Picture 2" descr="Imagini pentru ergonomics in the work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72" y="2060849"/>
            <a:ext cx="29523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8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1384" y="620688"/>
            <a:ext cx="568863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Factori sociali: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51384" y="191683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alimentaţia raţională - factor pozitiv;  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transportul la şi de la serviciul corespunzător (factor pozitiv);  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condiţii de locuit confortabile (factor pozitiv) mai ales pentru cei ce lucrează în schimburi alternante;   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alcoolismul scade capacitatea de muncă; 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remuneraţie bună şi corespunzătoare (factor pozitiv) ; 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ro-RO" dirty="0"/>
              <a:t>mediul familial bun (factor pozitiv).   </a:t>
            </a:r>
            <a:endParaRPr lang="en-AU" dirty="0">
              <a:latin typeface="_TimesNewRoman" charset="0"/>
            </a:endParaRPr>
          </a:p>
        </p:txBody>
      </p:sp>
      <p:pic>
        <p:nvPicPr>
          <p:cNvPr id="63490" name="Picture 2" descr="Imagini pentru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67" y="2132856"/>
            <a:ext cx="3352642" cy="26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6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9416" y="692696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Structurarea şi evoluţia capacităţii de muncă  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Prin </a:t>
            </a:r>
            <a:r>
              <a:rPr lang="ro-RO" b="1" dirty="0"/>
              <a:t>exerciţiu</a:t>
            </a:r>
            <a:r>
              <a:rPr lang="ro-RO" dirty="0"/>
              <a:t> şi în activităţile complexe prin </a:t>
            </a:r>
            <a:r>
              <a:rPr lang="ro-RO" b="1" dirty="0"/>
              <a:t>antrenament</a:t>
            </a:r>
            <a:r>
              <a:rPr lang="ro-RO" dirty="0"/>
              <a:t> se ajunge la perfecţionarea gestualităţii şi a coordonării nervoase, activitatea desfăşurându-se cu un cost biologic scăzut şi eficient. </a:t>
            </a:r>
          </a:p>
          <a:p>
            <a:pPr algn="just" eaLnBrk="0" hangingPunct="0"/>
            <a:endParaRPr lang="ro-RO" dirty="0">
              <a:latin typeface="_TimesNewRoman" charset="0"/>
            </a:endParaRPr>
          </a:p>
          <a:p>
            <a:pPr algn="just"/>
            <a:r>
              <a:rPr lang="ro-RO" dirty="0"/>
              <a:t>Dinamica nictemerală a capacităţii de muncă: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momente de maximă (între orele 9-11 şi 17-19);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minimă reactivitate (între orele 7-8 şi  2-3). 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en-US" dirty="0"/>
          </a:p>
          <a:p>
            <a:pPr algn="just" eaLnBrk="0" hangingPunct="0"/>
            <a:r>
              <a:rPr lang="ro-RO" dirty="0"/>
              <a:t>Pe săptămână: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mai scăzută în ziua de luni (consecinţa modului deficitar de odihnă de la sfârşitul săptămânii de lucru) şi vineri (prin oboseala inerentă cumulată în zilele anterioare);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mai crescută în zilele de miercuri şi joi.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1424" y="548680"/>
            <a:ext cx="853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Aprecierea capacităţii de muncă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Probe funcţionale de efort pentru aparatele sau sistemele solicitate semnificativ profesional: 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probe funcţionale cardiovasculare (Teslenko, Crampton, Brouha, Ruffier-Dickson, Astrand etc);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explorări cardiovasculare (oscilometrie, ecg., mecanofonocardio­gra­ma); 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probe funcţionale respiratorii (spirometrie) ; 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teste biologice: colesterol, lipemie etc; 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explorări oftalmologice, audiometrice, hormonale, hematologice;   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ro-RO" dirty="0"/>
              <a:t>înregistrări telemetrice pentru: electrocardiogramă, frecvenţă cardiacă, frecvenţă respiratorie, temperatură centrală şi cutanată; 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808</TotalTime>
  <Words>2692</Words>
  <Application>Microsoft Office PowerPoint</Application>
  <PresentationFormat>Widescreen</PresentationFormat>
  <Paragraphs>298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_TimesNewRoman</vt:lpstr>
      <vt:lpstr>Arial</vt:lpstr>
      <vt:lpstr>Calibri</vt:lpstr>
      <vt:lpstr>Courier New</vt:lpstr>
      <vt:lpstr>Sitka Subheading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Scaunul de lucru – criterii ergonomice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Bibliografie</vt:lpstr>
    </vt:vector>
  </TitlesOfParts>
  <Company>UMF Craiova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Bunescu Marius</dc:creator>
  <cp:lastModifiedBy>marius bunescu</cp:lastModifiedBy>
  <cp:revision>140</cp:revision>
  <dcterms:created xsi:type="dcterms:W3CDTF">2007-01-01T14:13:53Z</dcterms:created>
  <dcterms:modified xsi:type="dcterms:W3CDTF">2020-10-08T05:41:31Z</dcterms:modified>
  <cp:category>Medicina Muncii</cp:category>
</cp:coreProperties>
</file>