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sldIdLst>
    <p:sldId id="348" r:id="rId2"/>
    <p:sldId id="349" r:id="rId3"/>
    <p:sldId id="351" r:id="rId4"/>
    <p:sldId id="352" r:id="rId5"/>
    <p:sldId id="350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</p:sldIdLst>
  <p:sldSz cx="12192000" cy="6858000"/>
  <p:notesSz cx="6858000" cy="91440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FFCC1-84FD-4B66-9FD7-F8132E46AF91}" v="110" dt="2020-11-19T13:59:55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0929"/>
  </p:normalViewPr>
  <p:slideViewPr>
    <p:cSldViewPr>
      <p:cViewPr varScale="1">
        <p:scale>
          <a:sx n="57" d="100"/>
          <a:sy n="57" d="100"/>
        </p:scale>
        <p:origin x="30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us bunescu" userId="c71f03b50b546a74" providerId="LiveId" clId="{B38FFCC1-84FD-4B66-9FD7-F8132E46AF91}"/>
    <pc:docChg chg="undo custSel mod addSld modSld">
      <pc:chgData name="marius bunescu" userId="c71f03b50b546a74" providerId="LiveId" clId="{B38FFCC1-84FD-4B66-9FD7-F8132E46AF91}" dt="2020-11-19T13:59:55.771" v="1015" actId="27636"/>
      <pc:docMkLst>
        <pc:docMk/>
      </pc:docMkLst>
      <pc:sldChg chg="modSp mod">
        <pc:chgData name="marius bunescu" userId="c71f03b50b546a74" providerId="LiveId" clId="{B38FFCC1-84FD-4B66-9FD7-F8132E46AF91}" dt="2020-11-19T11:38:02.965" v="334" actId="20577"/>
        <pc:sldMkLst>
          <pc:docMk/>
          <pc:sldMk cId="2454119374" sldId="351"/>
        </pc:sldMkLst>
        <pc:spChg chg="mod">
          <ac:chgData name="marius bunescu" userId="c71f03b50b546a74" providerId="LiveId" clId="{B38FFCC1-84FD-4B66-9FD7-F8132E46AF91}" dt="2020-11-19T11:38:02.965" v="334" actId="20577"/>
          <ac:spMkLst>
            <pc:docMk/>
            <pc:sldMk cId="2454119374" sldId="351"/>
            <ac:spMk id="2" creationId="{97E45A3E-5806-4691-8A81-2717D3AA1AA2}"/>
          </ac:spMkLst>
        </pc:spChg>
      </pc:sldChg>
      <pc:sldChg chg="addSp modSp">
        <pc:chgData name="marius bunescu" userId="c71f03b50b546a74" providerId="LiveId" clId="{B38FFCC1-84FD-4B66-9FD7-F8132E46AF91}" dt="2020-11-19T11:46:37.864" v="369" actId="1076"/>
        <pc:sldMkLst>
          <pc:docMk/>
          <pc:sldMk cId="2236568282" sldId="352"/>
        </pc:sldMkLst>
        <pc:picChg chg="add mod">
          <ac:chgData name="marius bunescu" userId="c71f03b50b546a74" providerId="LiveId" clId="{B38FFCC1-84FD-4B66-9FD7-F8132E46AF91}" dt="2020-11-19T11:46:37.864" v="369" actId="1076"/>
          <ac:picMkLst>
            <pc:docMk/>
            <pc:sldMk cId="2236568282" sldId="352"/>
            <ac:picMk id="4098" creationId="{B3C0D636-B0CC-4961-BB55-F7A357991C57}"/>
          </ac:picMkLst>
        </pc:picChg>
      </pc:sldChg>
      <pc:sldChg chg="modSp new mod">
        <pc:chgData name="marius bunescu" userId="c71f03b50b546a74" providerId="LiveId" clId="{B38FFCC1-84FD-4B66-9FD7-F8132E46AF91}" dt="2020-11-19T11:22:58.367" v="83" actId="6549"/>
        <pc:sldMkLst>
          <pc:docMk/>
          <pc:sldMk cId="228862536" sldId="354"/>
        </pc:sldMkLst>
        <pc:spChg chg="mod">
          <ac:chgData name="marius bunescu" userId="c71f03b50b546a74" providerId="LiveId" clId="{B38FFCC1-84FD-4B66-9FD7-F8132E46AF91}" dt="2020-11-19T11:17:42.550" v="5" actId="20577"/>
          <ac:spMkLst>
            <pc:docMk/>
            <pc:sldMk cId="228862536" sldId="354"/>
            <ac:spMk id="2" creationId="{141C9EC2-E6A5-42F4-9C7C-FC962CC65B2E}"/>
          </ac:spMkLst>
        </pc:spChg>
        <pc:spChg chg="mod">
          <ac:chgData name="marius bunescu" userId="c71f03b50b546a74" providerId="LiveId" clId="{B38FFCC1-84FD-4B66-9FD7-F8132E46AF91}" dt="2020-11-19T11:22:58.367" v="83" actId="6549"/>
          <ac:spMkLst>
            <pc:docMk/>
            <pc:sldMk cId="228862536" sldId="354"/>
            <ac:spMk id="3" creationId="{C2BE6A77-5A98-431F-A5C6-9BA61AB1F8B3}"/>
          </ac:spMkLst>
        </pc:spChg>
      </pc:sldChg>
      <pc:sldChg chg="modSp new mod">
        <pc:chgData name="marius bunescu" userId="c71f03b50b546a74" providerId="LiveId" clId="{B38FFCC1-84FD-4B66-9FD7-F8132E46AF91}" dt="2020-11-19T11:25:18.569" v="119" actId="403"/>
        <pc:sldMkLst>
          <pc:docMk/>
          <pc:sldMk cId="3754125573" sldId="355"/>
        </pc:sldMkLst>
        <pc:spChg chg="mod">
          <ac:chgData name="marius bunescu" userId="c71f03b50b546a74" providerId="LiveId" clId="{B38FFCC1-84FD-4B66-9FD7-F8132E46AF91}" dt="2020-11-19T11:24:09.504" v="89" actId="113"/>
          <ac:spMkLst>
            <pc:docMk/>
            <pc:sldMk cId="3754125573" sldId="355"/>
            <ac:spMk id="2" creationId="{6A99D14C-18CF-4729-AD1F-EC3C6126616F}"/>
          </ac:spMkLst>
        </pc:spChg>
        <pc:spChg chg="mod">
          <ac:chgData name="marius bunescu" userId="c71f03b50b546a74" providerId="LiveId" clId="{B38FFCC1-84FD-4B66-9FD7-F8132E46AF91}" dt="2020-11-19T11:25:18.569" v="119" actId="403"/>
          <ac:spMkLst>
            <pc:docMk/>
            <pc:sldMk cId="3754125573" sldId="355"/>
            <ac:spMk id="3" creationId="{53161B1E-51C3-4365-850E-23F47F033B38}"/>
          </ac:spMkLst>
        </pc:spChg>
      </pc:sldChg>
      <pc:sldChg chg="addSp modSp new mod">
        <pc:chgData name="marius bunescu" userId="c71f03b50b546a74" providerId="LiveId" clId="{B38FFCC1-84FD-4B66-9FD7-F8132E46AF91}" dt="2020-11-19T11:43:57.351" v="360" actId="1076"/>
        <pc:sldMkLst>
          <pc:docMk/>
          <pc:sldMk cId="317797415" sldId="356"/>
        </pc:sldMkLst>
        <pc:spChg chg="mod">
          <ac:chgData name="marius bunescu" userId="c71f03b50b546a74" providerId="LiveId" clId="{B38FFCC1-84FD-4B66-9FD7-F8132E46AF91}" dt="2020-11-19T11:25:51.058" v="124" actId="113"/>
          <ac:spMkLst>
            <pc:docMk/>
            <pc:sldMk cId="317797415" sldId="356"/>
            <ac:spMk id="2" creationId="{AA4268F8-294E-45C8-BF5E-B7FC05EBDE68}"/>
          </ac:spMkLst>
        </pc:spChg>
        <pc:spChg chg="mod">
          <ac:chgData name="marius bunescu" userId="c71f03b50b546a74" providerId="LiveId" clId="{B38FFCC1-84FD-4B66-9FD7-F8132E46AF91}" dt="2020-11-19T11:36:17.734" v="310" actId="14100"/>
          <ac:spMkLst>
            <pc:docMk/>
            <pc:sldMk cId="317797415" sldId="356"/>
            <ac:spMk id="3" creationId="{ACF52862-F19A-4303-80CC-533459CA127A}"/>
          </ac:spMkLst>
        </pc:spChg>
        <pc:picChg chg="add mod">
          <ac:chgData name="marius bunescu" userId="c71f03b50b546a74" providerId="LiveId" clId="{B38FFCC1-84FD-4B66-9FD7-F8132E46AF91}" dt="2020-11-19T11:43:06.193" v="353" actId="1076"/>
          <ac:picMkLst>
            <pc:docMk/>
            <pc:sldMk cId="317797415" sldId="356"/>
            <ac:picMk id="2050" creationId="{F3AFBCF5-B0E4-411E-9465-755A35DCFD49}"/>
          </ac:picMkLst>
        </pc:picChg>
        <pc:picChg chg="add mod">
          <ac:chgData name="marius bunescu" userId="c71f03b50b546a74" providerId="LiveId" clId="{B38FFCC1-84FD-4B66-9FD7-F8132E46AF91}" dt="2020-11-19T11:43:57.351" v="360" actId="1076"/>
          <ac:picMkLst>
            <pc:docMk/>
            <pc:sldMk cId="317797415" sldId="356"/>
            <ac:picMk id="2052" creationId="{46162252-8C2C-4F40-A4D1-A8B34ECECBA1}"/>
          </ac:picMkLst>
        </pc:picChg>
      </pc:sldChg>
      <pc:sldChg chg="addSp modSp new mod">
        <pc:chgData name="marius bunescu" userId="c71f03b50b546a74" providerId="LiveId" clId="{B38FFCC1-84FD-4B66-9FD7-F8132E46AF91}" dt="2020-11-19T11:44:42.705" v="364" actId="1076"/>
        <pc:sldMkLst>
          <pc:docMk/>
          <pc:sldMk cId="2888217037" sldId="357"/>
        </pc:sldMkLst>
        <pc:spChg chg="mod">
          <ac:chgData name="marius bunescu" userId="c71f03b50b546a74" providerId="LiveId" clId="{B38FFCC1-84FD-4B66-9FD7-F8132E46AF91}" dt="2020-11-19T11:33:14.719" v="245"/>
          <ac:spMkLst>
            <pc:docMk/>
            <pc:sldMk cId="2888217037" sldId="357"/>
            <ac:spMk id="2" creationId="{163CA317-A6DF-4DE5-AFB1-B1B5EA4906BA}"/>
          </ac:spMkLst>
        </pc:spChg>
        <pc:spChg chg="mod">
          <ac:chgData name="marius bunescu" userId="c71f03b50b546a74" providerId="LiveId" clId="{B38FFCC1-84FD-4B66-9FD7-F8132E46AF91}" dt="2020-11-19T11:35:57.464" v="309" actId="20577"/>
          <ac:spMkLst>
            <pc:docMk/>
            <pc:sldMk cId="2888217037" sldId="357"/>
            <ac:spMk id="3" creationId="{16A939AF-643B-4451-BCC7-A53EBB374A11}"/>
          </ac:spMkLst>
        </pc:spChg>
        <pc:picChg chg="add mod">
          <ac:chgData name="marius bunescu" userId="c71f03b50b546a74" providerId="LiveId" clId="{B38FFCC1-84FD-4B66-9FD7-F8132E46AF91}" dt="2020-11-19T11:44:42.705" v="364" actId="1076"/>
          <ac:picMkLst>
            <pc:docMk/>
            <pc:sldMk cId="2888217037" sldId="357"/>
            <ac:picMk id="3074" creationId="{69A1AAE1-D8DE-4474-AA18-B2CABA967510}"/>
          </ac:picMkLst>
        </pc:picChg>
      </pc:sldChg>
      <pc:sldChg chg="addSp delSp modSp new mod setBg modClrScheme chgLayout">
        <pc:chgData name="marius bunescu" userId="c71f03b50b546a74" providerId="LiveId" clId="{B38FFCC1-84FD-4B66-9FD7-F8132E46AF91}" dt="2020-11-19T11:37:05.007" v="320" actId="404"/>
        <pc:sldMkLst>
          <pc:docMk/>
          <pc:sldMk cId="2236306665" sldId="358"/>
        </pc:sldMkLst>
        <pc:spChg chg="del mod ord">
          <ac:chgData name="marius bunescu" userId="c71f03b50b546a74" providerId="LiveId" clId="{B38FFCC1-84FD-4B66-9FD7-F8132E46AF91}" dt="2020-11-19T11:36:49.268" v="312" actId="700"/>
          <ac:spMkLst>
            <pc:docMk/>
            <pc:sldMk cId="2236306665" sldId="358"/>
            <ac:spMk id="2" creationId="{9CB43B12-9A33-450B-97C9-9C07603804F3}"/>
          </ac:spMkLst>
        </pc:spChg>
        <pc:spChg chg="del mod ord">
          <ac:chgData name="marius bunescu" userId="c71f03b50b546a74" providerId="LiveId" clId="{B38FFCC1-84FD-4B66-9FD7-F8132E46AF91}" dt="2020-11-19T11:36:49.268" v="312" actId="700"/>
          <ac:spMkLst>
            <pc:docMk/>
            <pc:sldMk cId="2236306665" sldId="358"/>
            <ac:spMk id="3" creationId="{A4E6B996-8EE8-4F29-ADE5-5115D342B09A}"/>
          </ac:spMkLst>
        </pc:spChg>
        <pc:spChg chg="add mod ord">
          <ac:chgData name="marius bunescu" userId="c71f03b50b546a74" providerId="LiveId" clId="{B38FFCC1-84FD-4B66-9FD7-F8132E46AF91}" dt="2020-11-19T11:37:05.007" v="320" actId="404"/>
          <ac:spMkLst>
            <pc:docMk/>
            <pc:sldMk cId="2236306665" sldId="358"/>
            <ac:spMk id="4" creationId="{76C5A57A-6E96-4658-9346-C31B4EBF1BAF}"/>
          </ac:spMkLst>
        </pc:spChg>
        <pc:spChg chg="add del mod ord">
          <ac:chgData name="marius bunescu" userId="c71f03b50b546a74" providerId="LiveId" clId="{B38FFCC1-84FD-4B66-9FD7-F8132E46AF91}" dt="2020-11-19T11:37:00.521" v="318" actId="478"/>
          <ac:spMkLst>
            <pc:docMk/>
            <pc:sldMk cId="2236306665" sldId="358"/>
            <ac:spMk id="5" creationId="{9B8097B2-7452-4CAB-98CB-B9664938FF26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15" creationId="{66D61E08-70C3-48D8-BEA0-787111DC30DA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17" creationId="{FC55298F-0AE5-478E-AD2B-03C2614C5833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19" creationId="{C180E4EA-0B63-4779-A895-7E90E71088F3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21" creationId="{CEE01D9D-3DE8-4EED-B0D3-8F3C79CC7673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23" creationId="{89AF5CE9-607F-43F4-8983-DCD6DA4051FD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25" creationId="{6EEA2DBD-9E1E-4521-8C01-F32AD18A89E3}"/>
          </ac:spMkLst>
        </pc:spChg>
        <pc:spChg chg="add">
          <ac:chgData name="marius bunescu" userId="c71f03b50b546a74" providerId="LiveId" clId="{B38FFCC1-84FD-4B66-9FD7-F8132E46AF91}" dt="2020-11-19T11:36:53.005" v="313" actId="26606"/>
          <ac:spMkLst>
            <pc:docMk/>
            <pc:sldMk cId="2236306665" sldId="358"/>
            <ac:spMk id="27" creationId="{15BBD2C1-BA9B-46A9-A27A-33498B169272}"/>
          </ac:spMkLst>
        </pc:spChg>
        <pc:picChg chg="add mod">
          <ac:chgData name="marius bunescu" userId="c71f03b50b546a74" providerId="LiveId" clId="{B38FFCC1-84FD-4B66-9FD7-F8132E46AF91}" dt="2020-11-19T11:36:55.879" v="316" actId="27614"/>
          <ac:picMkLst>
            <pc:docMk/>
            <pc:sldMk cId="2236306665" sldId="358"/>
            <ac:picMk id="7" creationId="{4FC79714-C8E9-49AC-9318-B87F4A44EC4C}"/>
          </ac:picMkLst>
        </pc:picChg>
        <pc:cxnChg chg="add">
          <ac:chgData name="marius bunescu" userId="c71f03b50b546a74" providerId="LiveId" clId="{B38FFCC1-84FD-4B66-9FD7-F8132E46AF91}" dt="2020-11-19T11:36:53.005" v="313" actId="26606"/>
          <ac:cxnSpMkLst>
            <pc:docMk/>
            <pc:sldMk cId="2236306665" sldId="358"/>
            <ac:cxnSpMk id="11" creationId="{A57C1A16-B8AB-4D99-A195-A38F556A6486}"/>
          </ac:cxnSpMkLst>
        </pc:cxnChg>
        <pc:cxnChg chg="add">
          <ac:chgData name="marius bunescu" userId="c71f03b50b546a74" providerId="LiveId" clId="{B38FFCC1-84FD-4B66-9FD7-F8132E46AF91}" dt="2020-11-19T11:36:53.005" v="313" actId="26606"/>
          <ac:cxnSpMkLst>
            <pc:docMk/>
            <pc:sldMk cId="2236306665" sldId="358"/>
            <ac:cxnSpMk id="13" creationId="{F8A9B20B-D1DD-4573-B5EC-558029519236}"/>
          </ac:cxnSpMkLst>
        </pc:cxnChg>
      </pc:sldChg>
      <pc:sldChg chg="addSp modSp new mod setBg">
        <pc:chgData name="marius bunescu" userId="c71f03b50b546a74" providerId="LiveId" clId="{B38FFCC1-84FD-4B66-9FD7-F8132E46AF91}" dt="2020-11-19T11:40:09.067" v="349" actId="27636"/>
        <pc:sldMkLst>
          <pc:docMk/>
          <pc:sldMk cId="650562791" sldId="359"/>
        </pc:sldMkLst>
        <pc:spChg chg="mod">
          <ac:chgData name="marius bunescu" userId="c71f03b50b546a74" providerId="LiveId" clId="{B38FFCC1-84FD-4B66-9FD7-F8132E46AF91}" dt="2020-11-19T11:39:55.259" v="342" actId="26606"/>
          <ac:spMkLst>
            <pc:docMk/>
            <pc:sldMk cId="650562791" sldId="359"/>
            <ac:spMk id="2" creationId="{EE7A2FD5-6F98-4D5E-B503-B89249CF689F}"/>
          </ac:spMkLst>
        </pc:spChg>
        <pc:spChg chg="mod">
          <ac:chgData name="marius bunescu" userId="c71f03b50b546a74" providerId="LiveId" clId="{B38FFCC1-84FD-4B66-9FD7-F8132E46AF91}" dt="2020-11-19T11:40:09.067" v="349" actId="27636"/>
          <ac:spMkLst>
            <pc:docMk/>
            <pc:sldMk cId="650562791" sldId="359"/>
            <ac:spMk id="3" creationId="{ABD94E1F-BFF4-4396-8B37-99603ED44D71}"/>
          </ac:spMkLst>
        </pc:spChg>
        <pc:spChg chg="add">
          <ac:chgData name="marius bunescu" userId="c71f03b50b546a74" providerId="LiveId" clId="{B38FFCC1-84FD-4B66-9FD7-F8132E46AF91}" dt="2020-11-19T11:39:55.259" v="342" actId="26606"/>
          <ac:spMkLst>
            <pc:docMk/>
            <pc:sldMk cId="650562791" sldId="359"/>
            <ac:spMk id="71" creationId="{9F4444CE-BC8D-4D61-B303-4C05614E62AB}"/>
          </ac:spMkLst>
        </pc:spChg>
        <pc:spChg chg="add">
          <ac:chgData name="marius bunescu" userId="c71f03b50b546a74" providerId="LiveId" clId="{B38FFCC1-84FD-4B66-9FD7-F8132E46AF91}" dt="2020-11-19T11:39:55.259" v="342" actId="26606"/>
          <ac:spMkLst>
            <pc:docMk/>
            <pc:sldMk cId="650562791" sldId="359"/>
            <ac:spMk id="73" creationId="{62423CA5-E2E1-4789-B759-9906C1C94063}"/>
          </ac:spMkLst>
        </pc:spChg>
        <pc:spChg chg="add">
          <ac:chgData name="marius bunescu" userId="c71f03b50b546a74" providerId="LiveId" clId="{B38FFCC1-84FD-4B66-9FD7-F8132E46AF91}" dt="2020-11-19T11:39:55.259" v="342" actId="26606"/>
          <ac:spMkLst>
            <pc:docMk/>
            <pc:sldMk cId="650562791" sldId="359"/>
            <ac:spMk id="75" creationId="{73772B81-181F-48B7-8826-4D9686D15DF5}"/>
          </ac:spMkLst>
        </pc:spChg>
        <pc:spChg chg="add">
          <ac:chgData name="marius bunescu" userId="c71f03b50b546a74" providerId="LiveId" clId="{B38FFCC1-84FD-4B66-9FD7-F8132E46AF91}" dt="2020-11-19T11:39:55.259" v="342" actId="26606"/>
          <ac:spMkLst>
            <pc:docMk/>
            <pc:sldMk cId="650562791" sldId="359"/>
            <ac:spMk id="77" creationId="{B2205F6E-03C6-4E92-877C-E2482F6599AA}"/>
          </ac:spMkLst>
        </pc:spChg>
        <pc:picChg chg="add mod">
          <ac:chgData name="marius bunescu" userId="c71f03b50b546a74" providerId="LiveId" clId="{B38FFCC1-84FD-4B66-9FD7-F8132E46AF91}" dt="2020-11-19T11:39:55.259" v="342" actId="26606"/>
          <ac:picMkLst>
            <pc:docMk/>
            <pc:sldMk cId="650562791" sldId="359"/>
            <ac:picMk id="1026" creationId="{01125A41-82E2-4CEE-80E0-935D538B5D38}"/>
          </ac:picMkLst>
        </pc:picChg>
      </pc:sldChg>
      <pc:sldChg chg="addSp delSp modSp new mod setBg">
        <pc:chgData name="marius bunescu" userId="c71f03b50b546a74" providerId="LiveId" clId="{B38FFCC1-84FD-4B66-9FD7-F8132E46AF91}" dt="2020-11-19T13:55:46.665" v="966" actId="1076"/>
        <pc:sldMkLst>
          <pc:docMk/>
          <pc:sldMk cId="4076958560" sldId="360"/>
        </pc:sldMkLst>
        <pc:spChg chg="mod ord">
          <ac:chgData name="marius bunescu" userId="c71f03b50b546a74" providerId="LiveId" clId="{B38FFCC1-84FD-4B66-9FD7-F8132E46AF91}" dt="2020-11-19T13:55:08.814" v="961" actId="26606"/>
          <ac:spMkLst>
            <pc:docMk/>
            <pc:sldMk cId="4076958560" sldId="360"/>
            <ac:spMk id="2" creationId="{9D4504FE-9E5A-446A-9F55-091DB4798F6F}"/>
          </ac:spMkLst>
        </pc:spChg>
        <pc:spChg chg="mod ord">
          <ac:chgData name="marius bunescu" userId="c71f03b50b546a74" providerId="LiveId" clId="{B38FFCC1-84FD-4B66-9FD7-F8132E46AF91}" dt="2020-11-19T13:55:46.665" v="966" actId="1076"/>
          <ac:spMkLst>
            <pc:docMk/>
            <pc:sldMk cId="4076958560" sldId="360"/>
            <ac:spMk id="3" creationId="{CA39560E-392D-448B-89DF-F79978522951}"/>
          </ac:spMkLst>
        </pc:spChg>
        <pc:spChg chg="add del">
          <ac:chgData name="marius bunescu" userId="c71f03b50b546a74" providerId="LiveId" clId="{B38FFCC1-84FD-4B66-9FD7-F8132E46AF91}" dt="2020-11-19T13:55:08.814" v="961" actId="26606"/>
          <ac:spMkLst>
            <pc:docMk/>
            <pc:sldMk cId="4076958560" sldId="360"/>
            <ac:spMk id="71" creationId="{EB6743CF-E74B-4A3C-A785-599069DB89DF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39" creationId="{3F088236-D655-4F88-B238-E16762358025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41" creationId="{3DAC0C92-199E-475C-9390-119A9B027276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43" creationId="{C4CFB339-0ED8-4FE2-9EF1-6D1375B8499B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45" creationId="{31896C80-2069-4431-9C19-83B913734490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47" creationId="{BF120A21-0841-4823-B0C4-28AEBCEF9B78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49" creationId="{DBB05BAE-BBD3-4289-899F-A6851503C6B0}"/>
          </ac:spMkLst>
        </pc:spChg>
        <pc:spChg chg="add del">
          <ac:chgData name="marius bunescu" userId="c71f03b50b546a74" providerId="LiveId" clId="{B38FFCC1-84FD-4B66-9FD7-F8132E46AF91}" dt="2020-11-19T13:55:05.794" v="960"/>
          <ac:spMkLst>
            <pc:docMk/>
            <pc:sldMk cId="4076958560" sldId="360"/>
            <ac:spMk id="151" creationId="{9874D11C-36F5-4BBE-A490-019A54E953B0}"/>
          </ac:spMkLst>
        </pc:spChg>
        <pc:picChg chg="add del mod">
          <ac:chgData name="marius bunescu" userId="c71f03b50b546a74" providerId="LiveId" clId="{B38FFCC1-84FD-4B66-9FD7-F8132E46AF91}" dt="2020-11-19T13:55:41.226" v="965" actId="171"/>
          <ac:picMkLst>
            <pc:docMk/>
            <pc:sldMk cId="4076958560" sldId="360"/>
            <ac:picMk id="6146" creationId="{0092E9DB-A175-49B0-B167-8AD4FEE6BA8C}"/>
          </ac:picMkLst>
        </pc:picChg>
        <pc:cxnChg chg="add del">
          <ac:chgData name="marius bunescu" userId="c71f03b50b546a74" providerId="LiveId" clId="{B38FFCC1-84FD-4B66-9FD7-F8132E46AF91}" dt="2020-11-19T13:55:05.794" v="960"/>
          <ac:cxnSpMkLst>
            <pc:docMk/>
            <pc:sldMk cId="4076958560" sldId="360"/>
            <ac:cxnSpMk id="135" creationId="{64FA5DFF-7FE6-4855-84E6-DFA78EE978BD}"/>
          </ac:cxnSpMkLst>
        </pc:cxnChg>
        <pc:cxnChg chg="add del">
          <ac:chgData name="marius bunescu" userId="c71f03b50b546a74" providerId="LiveId" clId="{B38FFCC1-84FD-4B66-9FD7-F8132E46AF91}" dt="2020-11-19T13:55:05.794" v="960"/>
          <ac:cxnSpMkLst>
            <pc:docMk/>
            <pc:sldMk cId="4076958560" sldId="360"/>
            <ac:cxnSpMk id="137" creationId="{2AFD8CBA-54A3-4363-991B-B9C631BBFA74}"/>
          </ac:cxnSpMkLst>
        </pc:cxnChg>
      </pc:sldChg>
      <pc:sldChg chg="addSp delSp modSp new mod setBg setClrOvrMap">
        <pc:chgData name="marius bunescu" userId="c71f03b50b546a74" providerId="LiveId" clId="{B38FFCC1-84FD-4B66-9FD7-F8132E46AF91}" dt="2020-11-19T13:55:57.980" v="967" actId="1076"/>
        <pc:sldMkLst>
          <pc:docMk/>
          <pc:sldMk cId="2407379663" sldId="361"/>
        </pc:sldMkLst>
        <pc:spChg chg="mod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2" creationId="{FE704DC6-EF27-425E-9D49-334719B8645A}"/>
          </ac:spMkLst>
        </pc:spChg>
        <pc:spChg chg="mod">
          <ac:chgData name="marius bunescu" userId="c71f03b50b546a74" providerId="LiveId" clId="{B38FFCC1-84FD-4B66-9FD7-F8132E46AF91}" dt="2020-11-19T13:55:57.980" v="967" actId="1076"/>
          <ac:spMkLst>
            <pc:docMk/>
            <pc:sldMk cId="2407379663" sldId="361"/>
            <ac:spMk id="3" creationId="{9ACF2BFD-0DE0-48FE-93A2-7BF0496283FE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71" creationId="{DD6B6433-CCD9-42F6-83C5-76BCAA8FEE69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73" creationId="{442B55CB-F27D-4C06-89E5-4EC99A519CBE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79" creationId="{70669A81-0E9B-4B42-AFEA-8F672C6CFBA7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81" creationId="{8C93E0C6-CF08-4771-B5A9-6018CB3AED59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83" creationId="{A011F1B8-62C5-4D08-A621-EAD05C7D6905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85" creationId="{C6A6AECB-428C-4CB4-B65A-359F08B6D8F8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87" creationId="{28D1A6ED-2AB6-46A3-A315-485B8BF936D8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89" creationId="{B61CE46B-8525-46A8-AB7B-DCBCC1B65F9A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91" creationId="{4412B991-9935-45FB-A17E-8F30DD832561}"/>
          </ac:spMkLst>
        </pc:spChg>
        <pc:spChg chg="add del">
          <ac:chgData name="marius bunescu" userId="c71f03b50b546a74" providerId="LiveId" clId="{B38FFCC1-84FD-4B66-9FD7-F8132E46AF91}" dt="2020-11-19T13:54:11.211" v="952" actId="26606"/>
          <ac:spMkLst>
            <pc:docMk/>
            <pc:sldMk cId="2407379663" sldId="361"/>
            <ac:spMk id="135" creationId="{D94A7024-D948-494D-8920-BBA2DA07D15B}"/>
          </ac:spMkLst>
        </pc:spChg>
        <pc:picChg chg="add mod ord">
          <ac:chgData name="marius bunescu" userId="c71f03b50b546a74" providerId="LiveId" clId="{B38FFCC1-84FD-4B66-9FD7-F8132E46AF91}" dt="2020-11-19T13:54:11.211" v="952" actId="26606"/>
          <ac:picMkLst>
            <pc:docMk/>
            <pc:sldMk cId="2407379663" sldId="361"/>
            <ac:picMk id="5122" creationId="{2D329F84-8D82-4718-B237-88EB1A79A7A1}"/>
          </ac:picMkLst>
        </pc:picChg>
        <pc:cxnChg chg="add del">
          <ac:chgData name="marius bunescu" userId="c71f03b50b546a74" providerId="LiveId" clId="{B38FFCC1-84FD-4B66-9FD7-F8132E46AF91}" dt="2020-11-19T13:54:11.211" v="952" actId="26606"/>
          <ac:cxnSpMkLst>
            <pc:docMk/>
            <pc:sldMk cId="2407379663" sldId="361"/>
            <ac:cxnSpMk id="75" creationId="{48527540-7F01-4C2E-9641-738882048E3D}"/>
          </ac:cxnSpMkLst>
        </pc:cxnChg>
        <pc:cxnChg chg="add del">
          <ac:chgData name="marius bunescu" userId="c71f03b50b546a74" providerId="LiveId" clId="{B38FFCC1-84FD-4B66-9FD7-F8132E46AF91}" dt="2020-11-19T13:54:11.211" v="952" actId="26606"/>
          <ac:cxnSpMkLst>
            <pc:docMk/>
            <pc:sldMk cId="2407379663" sldId="361"/>
            <ac:cxnSpMk id="77" creationId="{D6F60FB6-F855-43F0-A752-3719156C1E04}"/>
          </ac:cxnSpMkLst>
        </pc:cxnChg>
      </pc:sldChg>
      <pc:sldChg chg="modSp new mod">
        <pc:chgData name="marius bunescu" userId="c71f03b50b546a74" providerId="LiveId" clId="{B38FFCC1-84FD-4B66-9FD7-F8132E46AF91}" dt="2020-11-19T12:00:33.748" v="569" actId="1076"/>
        <pc:sldMkLst>
          <pc:docMk/>
          <pc:sldMk cId="4193506044" sldId="362"/>
        </pc:sldMkLst>
        <pc:spChg chg="mod">
          <ac:chgData name="marius bunescu" userId="c71f03b50b546a74" providerId="LiveId" clId="{B38FFCC1-84FD-4B66-9FD7-F8132E46AF91}" dt="2020-11-19T11:58:59.364" v="523"/>
          <ac:spMkLst>
            <pc:docMk/>
            <pc:sldMk cId="4193506044" sldId="362"/>
            <ac:spMk id="2" creationId="{9F805EF9-E56C-468D-9A04-DEEA30352B86}"/>
          </ac:spMkLst>
        </pc:spChg>
        <pc:spChg chg="mod">
          <ac:chgData name="marius bunescu" userId="c71f03b50b546a74" providerId="LiveId" clId="{B38FFCC1-84FD-4B66-9FD7-F8132E46AF91}" dt="2020-11-19T12:00:33.748" v="569" actId="1076"/>
          <ac:spMkLst>
            <pc:docMk/>
            <pc:sldMk cId="4193506044" sldId="362"/>
            <ac:spMk id="3" creationId="{E27649AC-9D72-4546-9BE6-006743202DED}"/>
          </ac:spMkLst>
        </pc:spChg>
      </pc:sldChg>
      <pc:sldChg chg="addSp delSp modSp new mod setBg">
        <pc:chgData name="marius bunescu" userId="c71f03b50b546a74" providerId="LiveId" clId="{B38FFCC1-84FD-4B66-9FD7-F8132E46AF91}" dt="2020-11-19T13:59:55.771" v="1015" actId="27636"/>
        <pc:sldMkLst>
          <pc:docMk/>
          <pc:sldMk cId="3473361889" sldId="363"/>
        </pc:sldMkLst>
        <pc:spChg chg="mod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2" creationId="{57E16B71-1637-44AE-9D0F-AB3058C899DA}"/>
          </ac:spMkLst>
        </pc:spChg>
        <pc:spChg chg="mod ord">
          <ac:chgData name="marius bunescu" userId="c71f03b50b546a74" providerId="LiveId" clId="{B38FFCC1-84FD-4B66-9FD7-F8132E46AF91}" dt="2020-11-19T13:59:55.771" v="1015" actId="27636"/>
          <ac:spMkLst>
            <pc:docMk/>
            <pc:sldMk cId="3473361889" sldId="363"/>
            <ac:spMk id="3" creationId="{F3AED948-0086-4E84-81D7-860F993CE228}"/>
          </ac:spMkLst>
        </pc:spChg>
        <pc:spChg chg="add del">
          <ac:chgData name="marius bunescu" userId="c71f03b50b546a74" providerId="LiveId" clId="{B38FFCC1-84FD-4B66-9FD7-F8132E46AF91}" dt="2020-11-19T13:57:33.210" v="974" actId="26606"/>
          <ac:spMkLst>
            <pc:docMk/>
            <pc:sldMk cId="3473361889" sldId="363"/>
            <ac:spMk id="71" creationId="{EB6743CF-E74B-4A3C-A785-599069DB89DF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75" creationId="{3F088236-D655-4F88-B238-E16762358025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77" creationId="{3DAC0C92-199E-475C-9390-119A9B027276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79" creationId="{C4CFB339-0ED8-4FE2-9EF1-6D1375B8499B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81" creationId="{31896C80-2069-4431-9C19-83B913734490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83" creationId="{BF120A21-0841-4823-B0C4-28AEBCEF9B78}"/>
          </ac:spMkLst>
        </pc:spChg>
        <pc:spChg chg="add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84" creationId="{EB6743CF-E74B-4A3C-A785-599069DB89DF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85" creationId="{DBB05BAE-BBD3-4289-899F-A6851503C6B0}"/>
          </ac:spMkLst>
        </pc:spChg>
        <pc:spChg chg="add del">
          <ac:chgData name="marius bunescu" userId="c71f03b50b546a74" providerId="LiveId" clId="{B38FFCC1-84FD-4B66-9FD7-F8132E46AF91}" dt="2020-11-19T13:59:42.828" v="1007" actId="26606"/>
          <ac:spMkLst>
            <pc:docMk/>
            <pc:sldMk cId="3473361889" sldId="363"/>
            <ac:spMk id="87" creationId="{9874D11C-36F5-4BBE-A490-019A54E953B0}"/>
          </ac:spMkLst>
        </pc:spChg>
        <pc:spChg chg="add del">
          <ac:chgData name="marius bunescu" userId="c71f03b50b546a74" providerId="LiveId" clId="{B38FFCC1-84FD-4B66-9FD7-F8132E46AF91}" dt="2020-11-19T13:57:40.913" v="976" actId="26606"/>
          <ac:spMkLst>
            <pc:docMk/>
            <pc:sldMk cId="3473361889" sldId="363"/>
            <ac:spMk id="7172" creationId="{3BCB5F6A-9EB0-40B0-9D13-3023E9A20508}"/>
          </ac:spMkLst>
        </pc:spChg>
        <pc:picChg chg="add mod ord">
          <ac:chgData name="marius bunescu" userId="c71f03b50b546a74" providerId="LiveId" clId="{B38FFCC1-84FD-4B66-9FD7-F8132E46AF91}" dt="2020-11-19T13:59:42.828" v="1007" actId="26606"/>
          <ac:picMkLst>
            <pc:docMk/>
            <pc:sldMk cId="3473361889" sldId="363"/>
            <ac:picMk id="7170" creationId="{735819B9-2890-46B1-8D72-A8A1CDA81F07}"/>
          </ac:picMkLst>
        </pc:picChg>
        <pc:cxnChg chg="add del">
          <ac:chgData name="marius bunescu" userId="c71f03b50b546a74" providerId="LiveId" clId="{B38FFCC1-84FD-4B66-9FD7-F8132E46AF91}" dt="2020-11-19T13:59:42.828" v="1007" actId="26606"/>
          <ac:cxnSpMkLst>
            <pc:docMk/>
            <pc:sldMk cId="3473361889" sldId="363"/>
            <ac:cxnSpMk id="73" creationId="{2AFD8CBA-54A3-4363-991B-B9C631BBFA74}"/>
          </ac:cxnSpMkLst>
        </pc:cxnChg>
        <pc:cxnChg chg="add del">
          <ac:chgData name="marius bunescu" userId="c71f03b50b546a74" providerId="LiveId" clId="{B38FFCC1-84FD-4B66-9FD7-F8132E46AF91}" dt="2020-11-19T13:59:42.828" v="1007" actId="26606"/>
          <ac:cxnSpMkLst>
            <pc:docMk/>
            <pc:sldMk cId="3473361889" sldId="363"/>
            <ac:cxnSpMk id="7174" creationId="{64FA5DFF-7FE6-4855-84E6-DFA78EE978BD}"/>
          </ac:cxnSpMkLst>
        </pc:cxnChg>
      </pc:sldChg>
      <pc:sldChg chg="modSp new mod">
        <pc:chgData name="marius bunescu" userId="c71f03b50b546a74" providerId="LiveId" clId="{B38FFCC1-84FD-4B66-9FD7-F8132E46AF91}" dt="2020-11-19T13:39:07.833" v="833" actId="114"/>
        <pc:sldMkLst>
          <pc:docMk/>
          <pc:sldMk cId="2209724411" sldId="364"/>
        </pc:sldMkLst>
        <pc:spChg chg="mod">
          <ac:chgData name="marius bunescu" userId="c71f03b50b546a74" providerId="LiveId" clId="{B38FFCC1-84FD-4B66-9FD7-F8132E46AF91}" dt="2020-11-19T12:03:20.637" v="620"/>
          <ac:spMkLst>
            <pc:docMk/>
            <pc:sldMk cId="2209724411" sldId="364"/>
            <ac:spMk id="2" creationId="{1A5E7D16-929A-4BE4-BCBA-4A9A2775BF30}"/>
          </ac:spMkLst>
        </pc:spChg>
        <pc:spChg chg="mod">
          <ac:chgData name="marius bunescu" userId="c71f03b50b546a74" providerId="LiveId" clId="{B38FFCC1-84FD-4B66-9FD7-F8132E46AF91}" dt="2020-11-19T13:39:07.833" v="833" actId="114"/>
          <ac:spMkLst>
            <pc:docMk/>
            <pc:sldMk cId="2209724411" sldId="364"/>
            <ac:spMk id="3" creationId="{FFB1329A-CE13-40F6-833C-060B836DDF8B}"/>
          </ac:spMkLst>
        </pc:spChg>
      </pc:sldChg>
      <pc:sldChg chg="modSp new mod">
        <pc:chgData name="marius bunescu" userId="c71f03b50b546a74" providerId="LiveId" clId="{B38FFCC1-84FD-4B66-9FD7-F8132E46AF91}" dt="2020-11-19T13:50:22.283" v="941" actId="20577"/>
        <pc:sldMkLst>
          <pc:docMk/>
          <pc:sldMk cId="1946703055" sldId="365"/>
        </pc:sldMkLst>
        <pc:spChg chg="mod">
          <ac:chgData name="marius bunescu" userId="c71f03b50b546a74" providerId="LiveId" clId="{B38FFCC1-84FD-4B66-9FD7-F8132E46AF91}" dt="2020-11-19T13:50:22.283" v="941" actId="20577"/>
          <ac:spMkLst>
            <pc:docMk/>
            <pc:sldMk cId="1946703055" sldId="365"/>
            <ac:spMk id="2" creationId="{8A638EF2-6038-4239-A798-A1F7FAED0DD7}"/>
          </ac:spMkLst>
        </pc:spChg>
        <pc:spChg chg="mod">
          <ac:chgData name="marius bunescu" userId="c71f03b50b546a74" providerId="LiveId" clId="{B38FFCC1-84FD-4B66-9FD7-F8132E46AF91}" dt="2020-11-19T13:50:14.201" v="939" actId="1076"/>
          <ac:spMkLst>
            <pc:docMk/>
            <pc:sldMk cId="1946703055" sldId="365"/>
            <ac:spMk id="3" creationId="{629A8B4B-4BF4-430D-BA1B-5015D6B637FF}"/>
          </ac:spMkLst>
        </pc:spChg>
      </pc:sldChg>
      <pc:sldChg chg="modSp new mod">
        <pc:chgData name="marius bunescu" userId="c71f03b50b546a74" providerId="LiveId" clId="{B38FFCC1-84FD-4B66-9FD7-F8132E46AF91}" dt="2020-11-19T13:50:09.215" v="938" actId="1076"/>
        <pc:sldMkLst>
          <pc:docMk/>
          <pc:sldMk cId="3747538864" sldId="366"/>
        </pc:sldMkLst>
        <pc:spChg chg="mod">
          <ac:chgData name="marius bunescu" userId="c71f03b50b546a74" providerId="LiveId" clId="{B38FFCC1-84FD-4B66-9FD7-F8132E46AF91}" dt="2020-11-19T13:44:06.662" v="838" actId="113"/>
          <ac:spMkLst>
            <pc:docMk/>
            <pc:sldMk cId="3747538864" sldId="366"/>
            <ac:spMk id="2" creationId="{D8AC56E0-8953-4E38-ADB1-14E0F7DBD10E}"/>
          </ac:spMkLst>
        </pc:spChg>
        <pc:spChg chg="mod">
          <ac:chgData name="marius bunescu" userId="c71f03b50b546a74" providerId="LiveId" clId="{B38FFCC1-84FD-4B66-9FD7-F8132E46AF91}" dt="2020-11-19T13:50:09.215" v="938" actId="1076"/>
          <ac:spMkLst>
            <pc:docMk/>
            <pc:sldMk cId="3747538864" sldId="366"/>
            <ac:spMk id="3" creationId="{15BAF423-4DE9-46A4-9002-15B5B3B80B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13005EE-A035-4103-94C4-7BA01A966F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FFDE481-77A0-4B3A-95BA-BE832F15FB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44C92A4E-4CA6-4B7B-B142-792EC7C888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DBA9DFC-D807-44BF-A091-0EE3E767B7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8FC977C-AC7C-40C5-93BE-6D91066047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A01CF64E-B2F1-4442-B689-DF22AE680F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17D3739-E159-4CCF-9CCB-73C1861CF85E}" type="slidenum">
              <a:rPr lang="ro-RO" altLang="en-US"/>
              <a:pPr/>
              <a:t>‹#›</a:t>
            </a:fld>
            <a:endParaRPr lang="ro-R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FF10279B-FFE7-4008-8AA9-A6CD90ACDCCD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26A5B75-FDB1-47AB-B842-F2547AFFC628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3B2A539-EE30-497B-9069-D8A0DCB497A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CF590267-3B14-488B-8DAA-51B4DBC9A627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B210EDE2-F5E6-47AB-AB9D-B70C65234ACE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9AD4A781-D438-4C34-AFAA-270211FADC4C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>
              <a:extLst>
                <a:ext uri="{FF2B5EF4-FFF2-40B4-BE49-F238E27FC236}">
                  <a16:creationId xmlns:a16="http://schemas.microsoft.com/office/drawing/2014/main" id="{050C2C1D-97CF-4CBA-96AC-095BF0E2DEB8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55A2D755-B983-41BE-9391-AA10A4A8E407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>
              <a:extLst>
                <a:ext uri="{FF2B5EF4-FFF2-40B4-BE49-F238E27FC236}">
                  <a16:creationId xmlns:a16="http://schemas.microsoft.com/office/drawing/2014/main" id="{F47EDDEB-9522-4D35-978F-E369EE7B883B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4E99473-FFC7-4DE8-A524-E92798156975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C4D6ADD-6C57-463C-BC4D-434A17FD5C99}"/>
                </a:ext>
              </a:extLst>
            </p:cNvPr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749F10C-9542-413D-ADB8-DA375F19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5FB5DC5-326C-4CB9-9128-519550C9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EBFC4CE-F40A-4D31-9AF3-9041BDA4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2518A-1682-4775-A545-C8E0FDA2EEE5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4523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D86D0-2727-4EAF-825D-F977A2AE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543E6-AE86-434A-BF5D-85B1903C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9DC7E-428F-4A20-B4AA-73F79C06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A89A-1951-4A94-BAF1-7064AE73B636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43219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F5A6E4-14ED-42A4-8972-00E62197A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FFDF6B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D958E-C4F4-4A1B-A33F-E217F81D6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FFDF6B"/>
                </a:solidFill>
                <a:latin typeface="Arial" panose="020B0604020202020204" pitchFamily="34" charset="0"/>
              </a:rPr>
              <a:t>”</a:t>
            </a:r>
            <a:endParaRPr lang="en-US">
              <a:solidFill>
                <a:srgbClr val="FFDF6B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7F391-C6DD-4100-A187-FCB956BE2D5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7E5CE5-DBAB-4848-B7E8-3188C6DF85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28F40F-3BB6-4C8C-8164-7AEE0B7088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0BD4F6A-7688-4804-AFFD-88252B81DBE4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168711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9CDB4-68B8-4FE0-8561-C5F983DB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F20A2-74D6-4B77-A43E-D45EB5EC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B6D7A-4AA9-4752-B07E-34FC8468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C0CBE-E96F-4FE0-AB99-CD67FC847F15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12861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51FF7B-743A-40D7-9CCF-C1F107215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FFDF6B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AF660A-4E96-48F5-808E-31EE95C7E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8000">
                <a:solidFill>
                  <a:srgbClr val="FFDF6B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1C35212-6D53-48B1-AA2E-40E2A23403E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08BFDA-2D2F-4C19-A9BC-CEB6492C5A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D7D4FD-2C87-4410-AC95-AC1E0AD81A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1BB9FA-8710-45A5-8470-14F74736E552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129269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D54212-F6C8-4A8E-99B5-194463D0D4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548B8F-22B4-4CFE-9D6F-45DAA61101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0B2322-57A7-486F-8088-BE5AC38C2A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EFB0A68-69C2-4FED-A965-3778F925C678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33557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C5D51-B62B-44F5-8AC8-BEDB8E4C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3C916-7B1E-4CF5-943E-A9A0AD90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667F9-D50A-4E59-90FF-0A88B1FC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7AFE-5E82-43E5-9385-02FEB77F65E3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792955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99D76-EB5D-4773-AA36-F29A73E4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02686-E675-45F6-9CE6-38CBE9817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AF7B9-EEC5-45A1-896F-CFA75D93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D2F31-9F96-4853-80B8-58EDA7C48BCA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28699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1C0FD-C570-4D08-A9BE-0BD68D7E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D78B3-B7A3-4DF5-8873-496B73E9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EFB10-EF3A-4463-A061-9A8051657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62BED-A944-4D43-8025-B0BDC3462D0E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8736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E6D5-23D8-4582-A827-E8450490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76659-83CF-4B06-BB8C-1FC36DDF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45239-ACFC-4A18-8969-473B447B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2BF6-C587-4FF0-9190-C01D5FC4F227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90878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3B681A-A7D4-4204-82AF-1FDCEB1D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64E087-DF80-45CD-B340-CD1326DB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49E33F-8416-43AA-8311-45846842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621D5-E0D1-48CE-BB74-4C1B9AE75AD3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56709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84AE44-B471-48D1-936B-55492FC1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634315-1EE5-4E14-B054-8707B059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143D04E-D940-4223-8F6C-6ED987D4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E995C-BEE0-4C72-AE16-1219BD8D41CF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413572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9BCDA8C-8E52-4EF9-AFAE-BF649D2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B6A2A7-65AC-45E2-924F-6F65B29F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5D749B-A333-45B1-8BC2-7E33B64C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2A293-63CE-4D4E-857B-043573EA3D00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274532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7F799C-765D-4631-BD7F-ADB4C09B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61A3DC-7826-439A-910C-F777C41A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661DBA-26D9-4C07-A2F8-ABBFA340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C2734-3AFD-457F-B0F3-41693F70377E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314981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6B1EAB-DD46-4DB7-A180-ECD90722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682463-876E-48C8-BD30-459732F6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97CC96-95C5-4601-9FDC-1065B107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EF6AC-BFF3-400A-BD0C-795F57F889ED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72173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61CA8F-7A07-42C7-BD97-7E0DEE46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B40C39-70C3-4199-971D-EC7A2785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35F702-1D1F-4BD7-82BC-5B314222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BC5F-FDDF-4ABE-BCA8-734F17C476AE}" type="slidenum">
              <a:rPr lang="ro-RO" altLang="en-US"/>
              <a:pPr/>
              <a:t>‹#›</a:t>
            </a:fld>
            <a:endParaRPr lang="ro-RO" altLang="en-US"/>
          </a:p>
        </p:txBody>
      </p:sp>
    </p:spTree>
    <p:extLst>
      <p:ext uri="{BB962C8B-B14F-4D97-AF65-F5344CB8AC3E}">
        <p14:creationId xmlns:p14="http://schemas.microsoft.com/office/powerpoint/2010/main" val="108915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F7CCB263-5690-4750-AEF9-5AD1F8A1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BA70110-4761-4666-8FA1-74EB1B7BF277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B1B2D31-6A05-4E28-B9FB-378E4229B5FD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2316373-5E55-45CE-BE3E-A01DAC92AA78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1346BD80-9BA8-43EC-ADDD-D7323C23D1F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B750473B-2FA2-4EFF-8338-79CE1D41450F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8DC465CC-A20A-4441-8424-7E8E8F26920F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4845D4CE-2FA6-49C9-B547-6D7351D9294B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F2312C07-CDAE-4130-BD96-F1BD84C590B6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6D7F9D00-F2E3-40F6-AD8A-3299637C8614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DA357F74-7DFA-4623-BF96-E1A8EDF2029D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8D66E54-DEFE-4AD1-A157-7F5C9067FC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CC560103-5DD3-41D6-ACFD-291EABAD9E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622D8-DD3A-488A-B5BC-CCB93C0C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5FCA8-347B-49E9-989F-BA9D64F6C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58FA6-D23D-46C6-B10A-5F9E64E9F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A3C5EF90-5FCB-42CA-9422-BC6585302113}" type="slidenum">
              <a:rPr lang="ro-RO" altLang="en-US"/>
              <a:pPr/>
              <a:t>‹#›</a:t>
            </a:fld>
            <a:endParaRPr lang="ro-R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6" r:id="rId11"/>
    <p:sldLayoutId id="2147483761" r:id="rId12"/>
    <p:sldLayoutId id="2147483767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ini pentru occupational medicine">
            <a:extLst>
              <a:ext uri="{FF2B5EF4-FFF2-40B4-BE49-F238E27FC236}">
                <a16:creationId xmlns:a16="http://schemas.microsoft.com/office/drawing/2014/main" id="{8364C769-0EDA-4CBD-88B4-6271D0E7A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908050"/>
            <a:ext cx="344805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181B58C2-D340-4627-914E-7A2FE3C0B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781300"/>
            <a:ext cx="91440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3600">
                <a:solidFill>
                  <a:schemeClr val="tx1"/>
                </a:solidFill>
                <a:latin typeface="Sitka Subheading" panose="02000505000000020004" pitchFamily="2" charset="0"/>
              </a:rPr>
              <a:t>MEDICINA MUNCII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o-RO" altLang="en-US" sz="3600">
              <a:solidFill>
                <a:schemeClr val="tx1"/>
              </a:solidFill>
              <a:latin typeface="Sitka Subheading" panose="02000505000000020004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o-RO" altLang="en-US" sz="3600">
                <a:solidFill>
                  <a:schemeClr val="tx1"/>
                </a:solidFill>
                <a:latin typeface="Sitka Subheading" panose="02000505000000020004" pitchFamily="2" charset="0"/>
              </a:rPr>
              <a:t>Cursul </a:t>
            </a:r>
            <a:r>
              <a:rPr lang="en-GB" altLang="en-US" sz="3600">
                <a:solidFill>
                  <a:schemeClr val="tx1"/>
                </a:solidFill>
                <a:latin typeface="Sitka Subheading" panose="02000505000000020004" pitchFamily="2" charset="0"/>
              </a:rPr>
              <a:t>IX</a:t>
            </a:r>
            <a:endParaRPr lang="ro-RO" altLang="en-US" sz="3600">
              <a:solidFill>
                <a:schemeClr val="tx1"/>
              </a:solidFill>
              <a:latin typeface="Sitka Subheading" panose="02000505000000020004" pitchFamily="2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o-RO" altLang="en-US" sz="28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o-RO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A317-A6DF-4DE5-AFB1-B1B5EA490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Profilaxia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9A1AAE1-D8DE-4474-AA18-B2CABA967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02" y="188640"/>
            <a:ext cx="42100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939AF-643B-4451-BCC7-A53EBB374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2" y="1700808"/>
            <a:ext cx="9738617" cy="4968552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Măsuri </a:t>
            </a:r>
            <a:r>
              <a:rPr lang="ro-RO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tehnico</a:t>
            </a: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-organizatorice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înlocuirea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foarte toxici cu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puţin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toxice;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etanşeizarea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aparaturii;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generală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locală; echipament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adecvat.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Măsuri medicale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Recunoaşterea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riscului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acută cu acid cianhidric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cianici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Acidul cianhidric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cianici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cu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excepţia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cianamidei calcice.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Examenul medical la angajarea în muncă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Contraindicaţii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medicale: boli cronice ale sistemului nervos central, boli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deformaţii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care împiedică purtarea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măştii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bronhopneumopatii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cronice, astmul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bolile aparatului cardiovascular, anemia, dermatoze, etilismul cronic.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c. Controlul medical periodic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tiocianaţii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sânge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urină (la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sfârşitul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programului de lucru), hemogramă, electrocardiograma.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d.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Educaţia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pentru sănătate: 	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pentru organele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tehnico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-administrative în vederea realizării măsurilor tehnice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pentru muncitori: respectarea igienei individuale, purtarea corectă a echipamentului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protecţie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1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4FC79714-C8E9-49AC-9318-B87F4A44EC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58" r="-2" b="20048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6C5A57A-6E96-4658-9346-C31B4EBF1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Autofit/>
          </a:bodyPr>
          <a:lstStyle/>
          <a:p>
            <a:r>
              <a:rPr lang="ro-RO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profesională cu gaze </a:t>
            </a:r>
            <a:r>
              <a:rPr lang="ro-RO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 </a:t>
            </a:r>
            <a:r>
              <a:rPr lang="ro-RO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endParaRPr lang="en-US" sz="3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630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7A2FD5-6F98-4D5E-B503-B89249CF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ro-RO" i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Definiţie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94E1F-BFF4-4396-8B37-99603ED44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89"/>
            <a:ext cx="3986372" cy="4053943"/>
          </a:xfrm>
        </p:spPr>
        <p:txBody>
          <a:bodyPr>
            <a:normAutofit lnSpcReduction="10000"/>
          </a:bodyPr>
          <a:lstStyle/>
          <a:p>
            <a:r>
              <a:rPr lang="ro-RO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Gazele </a:t>
            </a:r>
            <a:r>
              <a:rPr lang="ro-RO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vaporii </a:t>
            </a:r>
            <a:r>
              <a:rPr lang="ro-RO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sunt </a:t>
            </a:r>
            <a:r>
              <a:rPr lang="ro-RO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chimice cu mare reactivitate chimică, care au o caracteristică comună de a produce o excitare („iritare”) anormală a receptorilor de la nivelul aparatului respirator, a mucoaselor (conjunctivală, bucală, gastrită) </a:t>
            </a:r>
            <a:r>
              <a:rPr lang="ro-RO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tegumentelor.</a:t>
            </a:r>
            <a:endParaRPr lang="en-US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Image result for Irritant Chemical Symbol">
            <a:extLst>
              <a:ext uri="{FF2B5EF4-FFF2-40B4-BE49-F238E27FC236}">
                <a16:creationId xmlns:a16="http://schemas.microsoft.com/office/drawing/2014/main" id="{01125A41-82E2-4CEE-80E0-935D538B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3555" y="972608"/>
            <a:ext cx="4428391" cy="49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62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04FE-9E5A-446A-9F55-091DB4798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</a:t>
            </a:r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092E9DB-A175-49B0-B167-8AD4FEE6B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183" y="4286250"/>
            <a:ext cx="31813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9560E-392D-448B-89DF-F7997852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00808"/>
            <a:ext cx="9018537" cy="4197201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Factori etiologici principali: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diferite ca structură chimică: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Halogenii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acizii lor: clor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clorhidric, fluor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fluorhidric, brom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bromhidric, fosgen (clorura de CO)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sulfului: dioxid de sulf, trioxid de sulf, acidul sulfuric, hidrogen sulfurat,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dimetil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sulfat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azotului: oxizii de azot, acid azotic, amoniac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fosforului: tetraclorura de fosfor, oxiclorura de fosfor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acroleine,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izocianaţi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Factori etiologicii </a:t>
            </a:r>
            <a:r>
              <a:rPr lang="ro-RO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favorizanţi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leziuni inflamatorii ale aparatului respirator, mucoaselor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tegumentelor.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Timpul de expunere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probabil până la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intoxicaţiei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în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toxicului în aer,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în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acută - minute, ore; în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cronică - luni, ani de zile.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6958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2D329F84-8D82-4718-B237-88EB1A79A7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4" b="1500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DD6B6433-CCD9-42F6-83C5-76BCAA8FE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Parallelogram 72">
            <a:extLst>
              <a:ext uri="{FF2B5EF4-FFF2-40B4-BE49-F238E27FC236}">
                <a16:creationId xmlns:a16="http://schemas.microsoft.com/office/drawing/2014/main" id="{442B55CB-F27D-4C06-89E5-4EC99A519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8527540-7F01-4C2E-9641-738882048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6F60FB6-F855-43F0-A752-3719156C1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0669A81-0E9B-4B42-AFEA-8F672C6CF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04DC6-EF27-425E-9D49-334719B8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 anchor="t">
            <a:normAutofit/>
          </a:bodyPr>
          <a:lstStyle/>
          <a:p>
            <a:r>
              <a:rPr lang="ro-RO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Locuri de muncă, </a:t>
            </a:r>
            <a:r>
              <a:rPr lang="ro-RO" i="1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operaţii</a:t>
            </a:r>
            <a:r>
              <a:rPr lang="ro-RO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tehnologice, profesiuni expuse</a:t>
            </a:r>
            <a:endParaRPr lang="en-US" dirty="0"/>
          </a:p>
        </p:txBody>
      </p:sp>
      <p:sp>
        <p:nvSpPr>
          <p:cNvPr id="81" name="Rectangle 25">
            <a:extLst>
              <a:ext uri="{FF2B5EF4-FFF2-40B4-BE49-F238E27FC236}">
                <a16:creationId xmlns:a16="http://schemas.microsoft.com/office/drawing/2014/main" id="{8C93E0C6-CF08-4771-B5A9-6018CB3AE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A011F1B8-62C5-4D08-A621-EAD05C7D6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2BFD-0DE0-48FE-93A2-7BF04962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012" y="2139020"/>
            <a:ext cx="7781765" cy="4510360"/>
          </a:xfrm>
        </p:spPr>
        <p:txBody>
          <a:bodyPr>
            <a:normAutofit/>
          </a:bodyPr>
          <a:lstStyle/>
          <a:p>
            <a:pPr marL="0" marR="0" indent="234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clor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clorhidric: prepararea clorului, a altor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anorganici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hipocloriţi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(industria chimică), înălbirea celulozei (fabrici de hârtie), înălbirea bumbacului (industria textilă), clorinarea apei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bazinelor de înot, prepararea clorurii de var, fabricarea clorurii de vinil, a cauciucului sintetic, a maselor plastice, metalurgie (fosgen), fabricarea pesticidelor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234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fluor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acid fluorhidric: industria atomică, pentru tratarea uraniului, conservant în industria alimentară, industria chimică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farmaceutică (produse pentru conservarea lemnului, raticide, insecticide, medicamente, catalizatori), producerea tuburilor fluorescente</a:t>
            </a:r>
          </a:p>
          <a:p>
            <a:pPr marL="0" marR="0" indent="234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oxizi de azot: fabricarea unor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chimice ca explozive,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coloranţi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lacuri, produsele de sudură electrică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autogenă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2349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amoniac: fabricarea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îngrăşămintelor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azotate, sinteza ureei, tăbăcării, fabrici de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coloranţi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vopsele, mase plastice, mătase artificială, rafinăriile de petrol, distilarea cărbunelui, în sectorul zootehnic ca urmare a degradării unei mari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cantităţi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urină. </a:t>
            </a:r>
            <a:endParaRPr lang="en-US" sz="2000" dirty="0"/>
          </a:p>
        </p:txBody>
      </p:sp>
      <p:sp>
        <p:nvSpPr>
          <p:cNvPr id="85" name="Rectangle 27">
            <a:extLst>
              <a:ext uri="{FF2B5EF4-FFF2-40B4-BE49-F238E27FC236}">
                <a16:creationId xmlns:a16="http://schemas.microsoft.com/office/drawing/2014/main" id="{C6A6AECB-428C-4CB4-B65A-359F08B6D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8">
            <a:extLst>
              <a:ext uri="{FF2B5EF4-FFF2-40B4-BE49-F238E27FC236}">
                <a16:creationId xmlns:a16="http://schemas.microsoft.com/office/drawing/2014/main" id="{28D1A6ED-2AB6-46A3-A315-485B8BF93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Rectangle 29">
            <a:extLst>
              <a:ext uri="{FF2B5EF4-FFF2-40B4-BE49-F238E27FC236}">
                <a16:creationId xmlns:a16="http://schemas.microsoft.com/office/drawing/2014/main" id="{B61CE46B-8525-46A8-AB7B-DCBCC1B65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4412B991-9935-45FB-A17E-8F30DD832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737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5EF9-E56C-468D-9A04-DEEA3035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Patogenia generală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649AC-9D72-4546-9BE6-006743202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00808"/>
            <a:ext cx="9666610" cy="4341217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Excitarea anormală a receptorilor de la nivelul la care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acţionează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agentul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iritativ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produce fenomene ce apar în comun la toate gazele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vaporii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fenomene 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dureroase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arsuri,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înţepături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usturimi,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senzaţie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corp străin, etc.  localizate la diferite nivele ale aparatului respirator, dar mai ales retrosternal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fenomene 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reflexe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care pot fi motorii, secretorii sau vasculare: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natură </a:t>
            </a:r>
            <a:r>
              <a:rPr lang="ro-RO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motorie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strănut, tuse,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constricţie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natură </a:t>
            </a:r>
            <a:r>
              <a:rPr lang="ro-RO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secretorie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hipersecreţia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glandelor nazale (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rinoree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conjunctivale (lăcrimare), salivare (sialoree),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natură </a:t>
            </a:r>
            <a:r>
              <a:rPr lang="ro-RO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vasculară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hiperemie, congestie, edem.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506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6B71-1637-44AE-9D0F-AB3058C8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ro-RO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 clinic</a:t>
            </a:r>
            <a:endParaRPr lang="en-US" dirty="0"/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735819B9-2890-46B1-8D72-A8A1CDA81F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7" t="9091" r="27832" b="-1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ED948-0086-4E84-81D7-860F993CE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1628800"/>
            <a:ext cx="7710934" cy="489654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acută</a:t>
            </a: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Sindromul de iritație a căilor aeriene superioare (SICAS):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iritația mucoasei nazale: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senzaţia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înţepături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arsură în nas, strănut,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obstrucţie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nazală,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rinoree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epistaxis;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hiperemia mucoasei sinusurilor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inflamația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edemul glotei: tuse spastică, dificultăți de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deglutiţie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vorbire;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inflamaţia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faringelui: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răguşeală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mergând până la afonie;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edemul laringelui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spasmul laringian: dispnee, stridor, cianoză, anxietate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iritația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traheo-bronşică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accentuarea tusei spastice, expectorație puțin abundentă,.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În cazul unor concentrații foarte ridicate: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suprastimularea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reflexă a centrului respirator cu oprirea bruscă a respirației, sincopă și moarte.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61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7D16-929A-4BE4-BCBA-4A9A2775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 clinic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1329A-CE13-40F6-833C-060B836DD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44" y="1900869"/>
            <a:ext cx="9666610" cy="424847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Bronşiolita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obliterantă („boala de siloz”)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poate fi produsă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iritante ajunse la nivelul căilor respiratorii profunde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are o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întârziată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prelungită.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Edemul pulmonar acut toxic (EPAT)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Poate apare la orice expunere de gaze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dar a fost descris mai ales după expunere la fluor, dioxid de sulf, amoniac, oxizi de azot, fosgen,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dimetilsulfat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din punct de vedere clinic edemul pulmonar acut toxic este asemănător cu cel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cardiogen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mecanismul de producere diferit are ca principală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consecinţă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deosebiri în conduita terapeutică.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Efectele cronice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 gazelor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vaporilor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 prima fază se produc modificări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funcţionale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reflexe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urmează faza leziunilor anatomice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inflamatorii cronice ale peretelui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Clinic se manifestă prin rinite cronice,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hiposmie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greşit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etichetată ca un fenomen de adaptare), epistaxis,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bronşită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iritativă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astm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laringită cronică, fibroză pulmonară, emfizem pulmonar, în final cord pulmonar cronic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4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8EF2-6038-4239-A798-A1F7FAED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8B4B-4BF4-430D-BA1B-5015D6B6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556792"/>
            <a:ext cx="9666609" cy="4824536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acute cu gaze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majoritatea cazurilor este o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urgenţă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cuprinde aspectele: întreruperea contactului cu toxicul, tratarea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hipoventilaţiei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bronhospasmului, edemului pulmonar necardi­o­­gen.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 timp, tratamentul va urmări prevenirea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infecţiilor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bronşiolitei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obliterante, precum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complicaţiilor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tardive: ca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bronşita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fibroza pulmonară.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Tratamentul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bronşiolitei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obliterante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repaus la pat în încăperi încălzite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oxigenoterapie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743200" algn="ctr"/>
                <a:tab pos="5486400" algn="r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ronhodilatatoare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743200" algn="ctr"/>
                <a:tab pos="5486400" algn="r"/>
                <a:tab pos="457200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ntibiotice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743200" algn="ctr"/>
                <a:tab pos="5486400" algn="r"/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orticoterapia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6400" lvl="1" indent="0"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5486400" algn="r"/>
                <a:tab pos="457200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 cazul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apariţiei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edemului pulmonar acut toxic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oxigenoterapie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administrarea de diuretice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acţiune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rapidă: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furosemid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antibioterapie cu spectru larg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corticoterapie 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03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56E0-8953-4E38-ADB1-14E0F7DB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Profilaxie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AF423-4DE9-46A4-9002-15B5B3B8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448" y="1772816"/>
            <a:ext cx="9378577" cy="429274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Măsurile </a:t>
            </a:r>
            <a:r>
              <a:rPr lang="ro-RO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tehnico</a:t>
            </a: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-organizatorice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urmăresc scăderea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concentraţiilor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maxime admise de gaze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prin: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etanşeizarea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ermetizarea aparaturii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amenajarea unor sisteme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mecanică locală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generală eficiente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purtarea echipamentului individual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protecţie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Măsurile medicale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Recunoaşterea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riscului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Examenele medicale sunt înscrise în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fişa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specifică de noxe.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Examenul medical la încadrarea în muncă: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probe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funcţionale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ventilatorii.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Contraindicaţii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medicale: conjunctivite, cheratite cronice, boli cronice ale căilor respiratorii superioare,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bronhopneumopatii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cronice, astm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bronşic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(în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rezultatele probelor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funcţionale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ventilatorii), dermatoze.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Controlul medical periodic: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examen clinic general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probe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funcţionale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ventilatorii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Educaţia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pentru sănătate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0A1BC5-C4B6-4969-8A79-CBFA98B6A7B7}"/>
              </a:ext>
            </a:extLst>
          </p:cNvPr>
          <p:cNvSpPr txBox="1"/>
          <p:nvPr/>
        </p:nvSpPr>
        <p:spPr>
          <a:xfrm>
            <a:off x="839416" y="1997839"/>
            <a:ext cx="928903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acută profesională cu acid cianhidric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cianici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o-RO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Etiologie. Patogenie. Tabloul clinic. Diagnosticul pozitiv. Tratament. Profilaxie.</a:t>
            </a:r>
            <a:endParaRPr lang="en-US" sz="24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profesională cu gaze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vapori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iritanţi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o-RO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Etiologie. Patogenie. Tabloul clinic. Diagnosticul pozitiv. Tratament. Profilaxie. </a:t>
            </a:r>
            <a:r>
              <a:rPr lang="ro-RO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ecologice specifice</a:t>
            </a: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3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C6E18ED-AB31-4EFD-8270-706D04E283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75" r="-2" b="2133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E45A3E-5806-4691-8A81-2717D3AA1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376" y="1678666"/>
            <a:ext cx="4953048" cy="2369093"/>
          </a:xfrm>
        </p:spPr>
        <p:txBody>
          <a:bodyPr>
            <a:normAutofit/>
          </a:bodyPr>
          <a:lstStyle/>
          <a:p>
            <a:r>
              <a:rPr lang="ro-RO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acută profesională cu acid cianhidric 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</a:t>
            </a:r>
            <a:r>
              <a:rPr lang="ro-RO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cianici</a:t>
            </a:r>
            <a:endParaRPr lang="en-US" sz="72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11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97AD-3716-4763-B906-EBBF55D1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Etiologie</a:t>
            </a:r>
            <a:endParaRPr lang="en-US" dirty="0"/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B3C0D636-B0CC-4961-BB55-F7A357991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116632"/>
            <a:ext cx="4076873" cy="190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FA84F-2286-476D-AF7C-597F8150D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772816"/>
            <a:ext cx="8596312" cy="3881437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Factorii etiologici principali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sunt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reprezentaţi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acidul cianhidric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HCN):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gaz sau lichid incolor, cu miros de migdale amare, foarte solubil în apă, alcool etilic, eter etilic..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sărurile acidului cianhidric: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cianura de sodiu (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NaCN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cianură de potasiu (KCN)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cianura de calciu (Ca(CN)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cianatul de sodiu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NaOCN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ș.a.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cianogenul (CN)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dinitriletan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apare în gazele de furnal.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acetocianhidrină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(CH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C(OH)CN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nitrilii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sunt cianuri organice: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acrilonitrilul</a:t>
            </a:r>
            <a:r>
              <a:rPr lang="ro-RO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metacrilonitrilul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acetonitrilul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Factori etiologici </a:t>
            </a:r>
            <a:r>
              <a:rPr lang="ro-RO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favorizanţi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temperatura ridicată din încăperea de lucru care produce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vasodilataţie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transpiraţie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continuitate ale tegumentului.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Timp de expunere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probabil până la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apariţia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intoxicaţiei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acute: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câteva minute - ore.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6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FD46-9CE0-45A9-A1EB-77B5B1D3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Locuri de muncă, </a:t>
            </a:r>
            <a:r>
              <a:rPr lang="ro-RO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operaţii</a:t>
            </a:r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tehnologice, profesiuni expuse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8495-FEA5-4650-BB66-63FC49AF1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060848"/>
            <a:ext cx="9090545" cy="4436764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acidul cianhidric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industria fibrelor sintetice, sinteza nitrililor (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acrilaţilor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metacrilaţilor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ca raticid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insecticid, producerea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cianurilor, a maselor plastice, distilarea cocsului, fiind un component al gazelor de distilare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cianogenul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fumigant pentru deparazitări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dezinfecţii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este un component al gazului de furnal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cianura de sodiu </a:t>
            </a:r>
            <a:r>
              <a:rPr lang="ro-RO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cianura de potasiu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băile de galvanizare, întărirea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oţelului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extracţia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aurului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argintului din minereuri,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confecţionarea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bijuteriilor, tratamente termice,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fumigaţia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pomilor fructiferi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cianura de calciu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insecticid, raticid, stabilizator pentru ciment, fabricarea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oţelurilor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pure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clorura de cianogen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sinteze organice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fumigaţii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acrilonitrilul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un polimer al său este utilizat în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producţia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fibrelor sintetice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8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B37F-3915-4A44-8190-0BAEC5D8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Patogenie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05C9-3CE1-459F-B7E1-44A4B082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628800"/>
            <a:ext cx="9738618" cy="47525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Căile de pătrundere în organism: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cale respiratorie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cale cutanată, inclusiv prin tegumentele intacte.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Circulaţie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distribuţie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metabolizare</a:t>
            </a:r>
            <a:r>
              <a:rPr lang="ro-RO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o-RO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circulă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 formă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soluţie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plasmă, nu legat de hemoglobina din eritrocit. Dar, dacă în sânge este prezentă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methemoglobina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atunci ionul cian se combină cu fierul trivalent al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methemoglobinei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formează rapid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cianmethemoglobina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care se transformă din nou în hemoglobină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eliberarea lentă a ionului cian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importanţă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practică, terapeutică, administrarea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methemoglobinizante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 în timpul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circulaţiei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sânge ionul cian se combină cu sulful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formează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tiocianaţi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toxicitate redusă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detoxifiere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eliminaţi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cale renală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digestivă (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importanţă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practică terapeutică - administrarea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conţinut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ridicat de sulf).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 Eliminarea din organism: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 cale renală, în principal.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Mecanisme de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acţiune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enzimatic de tip inhibitor: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Inhibarea sistemului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citocromoxidază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realizează blocarea procesele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oxidoreducătoare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celulare cu imposibilitatea celulei de a utiliza oxigenul care le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perfuzează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iritativ</a:t>
            </a:r>
            <a:r>
              <a:rPr lang="ro-RO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cianogenul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halogenaţi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produc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iritaţia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căilor aeriene superioare, lăcrimare, până la edem pulmonar acut (mai ales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compuşii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halogenaţi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 special clorura de cianogen).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C9EC2-E6A5-42F4-9C7C-FC962CC6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 clinic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E6A77-5A98-431F-A5C6-9BA61AB1F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41" y="1340768"/>
            <a:ext cx="10363003" cy="5400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supraacută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apare prin inhalarea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foarte mari (letale): cefalee,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ameţeli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pierderea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conştienţei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convulsii, paralizia centrului respirator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apoi oprirea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inimii (moartea poate surveni în câteva minute).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acută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disting clasic patru faze: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faza de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excitaţie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cu: cefalee intensă, vertij,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greaţă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vărsături, polipnee, halenă cu miros de migdale amare;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faza de depresiune: dispnee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inspiratorie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expiratorie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intervale de apnee, bolnavul prezintă stupoare, angoasă, tegumente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roşietice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faza de convulsii: convulsii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tonico-clonice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tendinţă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generalizare;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faza de paralizie: cefalee,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constricţie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faringiană,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ameţeli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sialoree,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greţuri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vărsături, slăbiciune musculară, dispnee, tahicardie, colaps cardiovascular, tensiune arterială scăzută, comă profundă posibilă,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coloraţia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roz a tegumentelor.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subacută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apare prin inhalarea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joase, dar peste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concentraţia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admisibilă determină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apariţia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unei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uşoare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cronică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Se manifestă prin: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slăbiciune musculară la nivelul membrelor superioare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inferioare;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sindrom astenic: astenie, cefalee,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ameţeli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accentuate, anxietate, iritabilitate;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sindrom dispeptic: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inapetenţă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greţuri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vărsături matinale, jenă epigastrică;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iritaţii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faringiene cu </a:t>
            </a:r>
            <a:r>
              <a:rPr lang="ro-RO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senzaţia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uscăciune în gât, dispnee, scădere în greutate, tulburări de vedere.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6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D14C-18CF-4729-AD1F-EC3C6126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1B1E-51C3-4365-850E-23F47F033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Stabilirea expunerii profesionale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substanţe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care au comun ionul cian (CN</a:t>
            </a:r>
            <a:r>
              <a:rPr lang="ro-RO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a. Subiectiv: 	- anamneză profesională (dacă bolnavul poate da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       		 -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la colegii de muncă care au adus bolnavul;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b. Obiectiv: - buletine de determinări toxicologice în atmosfera de muncă,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Tabloul chimic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Examene de laborator	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tiocianaţii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din urină, au valori normale de 2 mg/24 ore la nefumători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 mg/24 ore la fumători.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Suspiciunea de </a:t>
            </a:r>
            <a:r>
              <a:rPr lang="ro-RO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intoxicaţie</a:t>
            </a:r>
            <a:r>
              <a:rPr lang="ro-RO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peste 30 mg/litru de urină, peste 8 mg/100 ml sânge.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2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68F8-294E-45C8-BF5E-B7FC05EBD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Tratamentul</a:t>
            </a:r>
            <a:endParaRPr lang="en-US" dirty="0"/>
          </a:p>
        </p:txBody>
      </p:sp>
      <p:pic>
        <p:nvPicPr>
          <p:cNvPr id="2052" name="Picture 4" descr="Image result for kelocyanor">
            <a:extLst>
              <a:ext uri="{FF2B5EF4-FFF2-40B4-BE49-F238E27FC236}">
                <a16:creationId xmlns:a16="http://schemas.microsoft.com/office/drawing/2014/main" id="{46162252-8C2C-4F40-A4D1-A8B34ECEC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006" y="3950444"/>
            <a:ext cx="3180994" cy="290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52862-F19A-4303-80CC-533459CA1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2" y="1700808"/>
            <a:ext cx="9522594" cy="4341217"/>
          </a:xfrm>
        </p:spPr>
        <p:txBody>
          <a:bodyPr/>
          <a:lstStyle/>
          <a:p>
            <a:pPr marL="0" marR="0" indent="450215">
              <a:spcBef>
                <a:spcPts val="0"/>
              </a:spcBef>
              <a:spcAft>
                <a:spcPts val="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Tratamentul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intoxicaţiei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acute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urgenţă</a:t>
            </a:r>
            <a:endParaRPr lang="ro-R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>
              <a:spcBef>
                <a:spcPts val="0"/>
              </a:spcBef>
              <a:spcAft>
                <a:spcPts val="0"/>
              </a:spcAft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Tratamentul etiologic: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întreruperea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absorbţiei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toxic pe cale respiratorie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cutanată.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În cazurile 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uşoare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(fără pierdere de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conştienţă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fără modificări respiratorii):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scoaterea imediată a bolnavului de la locul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intoxicaţiei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se îndepărtează imediat hainele de lucru impregnate cu toxicul, se spală tegumentele;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repaus fizic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psihic timp de 24 ore/ oxigenoterapie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tratament simptomatic;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0215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În cazurile grave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antidot: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nitrit de amil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(inhalare de vapori) /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nitrit de sodiu: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3%. Care au rolul de a forma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methemoglobină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care fixează imediat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extrem de puternic ionii liberi de cian, care în acest fel nu vor mai bloca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citocromoxidaza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Hiposulfitul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sodiu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Kelocyanor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o-R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antidot specific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chelează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ionul cian, se administrează intravenos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Vitamina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o-RO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vitamina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o-RO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vitamina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vitamina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PP, Vitamina B</a:t>
            </a:r>
            <a:r>
              <a:rPr lang="ro-RO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endParaRPr lang="en-US" dirty="0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F3AFBCF5-B0E4-411E-9465-755A35DCF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012" y="241400"/>
            <a:ext cx="2752163" cy="18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7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2197</Words>
  <Application>Microsoft Office PowerPoint</Application>
  <PresentationFormat>Widescreen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Sitka Subheading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Intoxicaţia acută profesională cu acid cianhidric şi compuşi cianici</vt:lpstr>
      <vt:lpstr>Etiologie</vt:lpstr>
      <vt:lpstr>Locuri de muncă, operaţii tehnologice, profesiuni expuse</vt:lpstr>
      <vt:lpstr>Patogenie</vt:lpstr>
      <vt:lpstr>Tabloul clinic</vt:lpstr>
      <vt:lpstr>Diagnosticul</vt:lpstr>
      <vt:lpstr>Tratamentul</vt:lpstr>
      <vt:lpstr>Profilaxia</vt:lpstr>
      <vt:lpstr>Intoxicaţia profesională cu gaze şi vapori iritanţi</vt:lpstr>
      <vt:lpstr>Definiţie</vt:lpstr>
      <vt:lpstr>Etiologie</vt:lpstr>
      <vt:lpstr>Locuri de muncă, operaţii tehnologice, profesiuni expuse</vt:lpstr>
      <vt:lpstr>Patogenia generală</vt:lpstr>
      <vt:lpstr>Tabloul clinic</vt:lpstr>
      <vt:lpstr>Tabloul clinic</vt:lpstr>
      <vt:lpstr>Tratament</vt:lpstr>
      <vt:lpstr>Profilaxie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marius bunescu</dc:creator>
  <cp:lastModifiedBy>marius bunescu</cp:lastModifiedBy>
  <cp:revision>1</cp:revision>
  <dcterms:created xsi:type="dcterms:W3CDTF">2020-11-19T13:57:40Z</dcterms:created>
  <dcterms:modified xsi:type="dcterms:W3CDTF">2020-11-19T14:00:11Z</dcterms:modified>
</cp:coreProperties>
</file>