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21"/>
  </p:notesMasterIdLst>
  <p:sldIdLst>
    <p:sldId id="348" r:id="rId2"/>
    <p:sldId id="349" r:id="rId3"/>
    <p:sldId id="351" r:id="rId4"/>
    <p:sldId id="352" r:id="rId5"/>
    <p:sldId id="350" r:id="rId6"/>
    <p:sldId id="353" r:id="rId7"/>
    <p:sldId id="354" r:id="rId8"/>
    <p:sldId id="355" r:id="rId9"/>
    <p:sldId id="356" r:id="rId10"/>
    <p:sldId id="357" r:id="rId11"/>
    <p:sldId id="358" r:id="rId12"/>
    <p:sldId id="359" r:id="rId13"/>
    <p:sldId id="360" r:id="rId14"/>
    <p:sldId id="361" r:id="rId15"/>
    <p:sldId id="362" r:id="rId16"/>
    <p:sldId id="363" r:id="rId17"/>
    <p:sldId id="364" r:id="rId18"/>
    <p:sldId id="365" r:id="rId19"/>
    <p:sldId id="366" r:id="rId20"/>
  </p:sldIdLst>
  <p:sldSz cx="12192000" cy="6858000"/>
  <p:notesSz cx="6858000" cy="9144000"/>
  <p:defaultTextStyle>
    <a:defPPr>
      <a:defRPr lang="ro-RO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8FFCC1-84FD-4B66-9FD7-F8132E46AF91}" v="110" dt="2020-11-19T13:59:55.7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78" autoAdjust="0"/>
    <p:restoredTop sz="90929"/>
  </p:normalViewPr>
  <p:slideViewPr>
    <p:cSldViewPr>
      <p:cViewPr varScale="1">
        <p:scale>
          <a:sx n="57" d="100"/>
          <a:sy n="57" d="100"/>
        </p:scale>
        <p:origin x="308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us bunescu" userId="c71f03b50b546a74" providerId="LiveId" clId="{B38FFCC1-84FD-4B66-9FD7-F8132E46AF91}"/>
    <pc:docChg chg="undo custSel mod addSld modSld">
      <pc:chgData name="marius bunescu" userId="c71f03b50b546a74" providerId="LiveId" clId="{B38FFCC1-84FD-4B66-9FD7-F8132E46AF91}" dt="2020-11-19T13:59:55.771" v="1015" actId="27636"/>
      <pc:docMkLst>
        <pc:docMk/>
      </pc:docMkLst>
      <pc:sldChg chg="modSp mod">
        <pc:chgData name="marius bunescu" userId="c71f03b50b546a74" providerId="LiveId" clId="{B38FFCC1-84FD-4B66-9FD7-F8132E46AF91}" dt="2020-11-19T11:38:02.965" v="334" actId="20577"/>
        <pc:sldMkLst>
          <pc:docMk/>
          <pc:sldMk cId="2454119374" sldId="351"/>
        </pc:sldMkLst>
        <pc:spChg chg="mod">
          <ac:chgData name="marius bunescu" userId="c71f03b50b546a74" providerId="LiveId" clId="{B38FFCC1-84FD-4B66-9FD7-F8132E46AF91}" dt="2020-11-19T11:38:02.965" v="334" actId="20577"/>
          <ac:spMkLst>
            <pc:docMk/>
            <pc:sldMk cId="2454119374" sldId="351"/>
            <ac:spMk id="2" creationId="{97E45A3E-5806-4691-8A81-2717D3AA1AA2}"/>
          </ac:spMkLst>
        </pc:spChg>
      </pc:sldChg>
      <pc:sldChg chg="addSp modSp">
        <pc:chgData name="marius bunescu" userId="c71f03b50b546a74" providerId="LiveId" clId="{B38FFCC1-84FD-4B66-9FD7-F8132E46AF91}" dt="2020-11-19T11:46:37.864" v="369" actId="1076"/>
        <pc:sldMkLst>
          <pc:docMk/>
          <pc:sldMk cId="2236568282" sldId="352"/>
        </pc:sldMkLst>
        <pc:picChg chg="add mod">
          <ac:chgData name="marius bunescu" userId="c71f03b50b546a74" providerId="LiveId" clId="{B38FFCC1-84FD-4B66-9FD7-F8132E46AF91}" dt="2020-11-19T11:46:37.864" v="369" actId="1076"/>
          <ac:picMkLst>
            <pc:docMk/>
            <pc:sldMk cId="2236568282" sldId="352"/>
            <ac:picMk id="4098" creationId="{B3C0D636-B0CC-4961-BB55-F7A357991C57}"/>
          </ac:picMkLst>
        </pc:picChg>
      </pc:sldChg>
      <pc:sldChg chg="modSp new mod">
        <pc:chgData name="marius bunescu" userId="c71f03b50b546a74" providerId="LiveId" clId="{B38FFCC1-84FD-4B66-9FD7-F8132E46AF91}" dt="2020-11-19T11:22:58.367" v="83" actId="6549"/>
        <pc:sldMkLst>
          <pc:docMk/>
          <pc:sldMk cId="228862536" sldId="354"/>
        </pc:sldMkLst>
        <pc:spChg chg="mod">
          <ac:chgData name="marius bunescu" userId="c71f03b50b546a74" providerId="LiveId" clId="{B38FFCC1-84FD-4B66-9FD7-F8132E46AF91}" dt="2020-11-19T11:17:42.550" v="5" actId="20577"/>
          <ac:spMkLst>
            <pc:docMk/>
            <pc:sldMk cId="228862536" sldId="354"/>
            <ac:spMk id="2" creationId="{141C9EC2-E6A5-42F4-9C7C-FC962CC65B2E}"/>
          </ac:spMkLst>
        </pc:spChg>
        <pc:spChg chg="mod">
          <ac:chgData name="marius bunescu" userId="c71f03b50b546a74" providerId="LiveId" clId="{B38FFCC1-84FD-4B66-9FD7-F8132E46AF91}" dt="2020-11-19T11:22:58.367" v="83" actId="6549"/>
          <ac:spMkLst>
            <pc:docMk/>
            <pc:sldMk cId="228862536" sldId="354"/>
            <ac:spMk id="3" creationId="{C2BE6A77-5A98-431F-A5C6-9BA61AB1F8B3}"/>
          </ac:spMkLst>
        </pc:spChg>
      </pc:sldChg>
      <pc:sldChg chg="modSp new mod">
        <pc:chgData name="marius bunescu" userId="c71f03b50b546a74" providerId="LiveId" clId="{B38FFCC1-84FD-4B66-9FD7-F8132E46AF91}" dt="2020-11-19T11:25:18.569" v="119" actId="403"/>
        <pc:sldMkLst>
          <pc:docMk/>
          <pc:sldMk cId="3754125573" sldId="355"/>
        </pc:sldMkLst>
        <pc:spChg chg="mod">
          <ac:chgData name="marius bunescu" userId="c71f03b50b546a74" providerId="LiveId" clId="{B38FFCC1-84FD-4B66-9FD7-F8132E46AF91}" dt="2020-11-19T11:24:09.504" v="89" actId="113"/>
          <ac:spMkLst>
            <pc:docMk/>
            <pc:sldMk cId="3754125573" sldId="355"/>
            <ac:spMk id="2" creationId="{6A99D14C-18CF-4729-AD1F-EC3C6126616F}"/>
          </ac:spMkLst>
        </pc:spChg>
        <pc:spChg chg="mod">
          <ac:chgData name="marius bunescu" userId="c71f03b50b546a74" providerId="LiveId" clId="{B38FFCC1-84FD-4B66-9FD7-F8132E46AF91}" dt="2020-11-19T11:25:18.569" v="119" actId="403"/>
          <ac:spMkLst>
            <pc:docMk/>
            <pc:sldMk cId="3754125573" sldId="355"/>
            <ac:spMk id="3" creationId="{53161B1E-51C3-4365-850E-23F47F033B38}"/>
          </ac:spMkLst>
        </pc:spChg>
      </pc:sldChg>
      <pc:sldChg chg="addSp modSp new mod">
        <pc:chgData name="marius bunescu" userId="c71f03b50b546a74" providerId="LiveId" clId="{B38FFCC1-84FD-4B66-9FD7-F8132E46AF91}" dt="2020-11-19T11:43:57.351" v="360" actId="1076"/>
        <pc:sldMkLst>
          <pc:docMk/>
          <pc:sldMk cId="317797415" sldId="356"/>
        </pc:sldMkLst>
        <pc:spChg chg="mod">
          <ac:chgData name="marius bunescu" userId="c71f03b50b546a74" providerId="LiveId" clId="{B38FFCC1-84FD-4B66-9FD7-F8132E46AF91}" dt="2020-11-19T11:25:51.058" v="124" actId="113"/>
          <ac:spMkLst>
            <pc:docMk/>
            <pc:sldMk cId="317797415" sldId="356"/>
            <ac:spMk id="2" creationId="{AA4268F8-294E-45C8-BF5E-B7FC05EBDE68}"/>
          </ac:spMkLst>
        </pc:spChg>
        <pc:spChg chg="mod">
          <ac:chgData name="marius bunescu" userId="c71f03b50b546a74" providerId="LiveId" clId="{B38FFCC1-84FD-4B66-9FD7-F8132E46AF91}" dt="2020-11-19T11:36:17.734" v="310" actId="14100"/>
          <ac:spMkLst>
            <pc:docMk/>
            <pc:sldMk cId="317797415" sldId="356"/>
            <ac:spMk id="3" creationId="{ACF52862-F19A-4303-80CC-533459CA127A}"/>
          </ac:spMkLst>
        </pc:spChg>
        <pc:picChg chg="add mod">
          <ac:chgData name="marius bunescu" userId="c71f03b50b546a74" providerId="LiveId" clId="{B38FFCC1-84FD-4B66-9FD7-F8132E46AF91}" dt="2020-11-19T11:43:06.193" v="353" actId="1076"/>
          <ac:picMkLst>
            <pc:docMk/>
            <pc:sldMk cId="317797415" sldId="356"/>
            <ac:picMk id="2050" creationId="{F3AFBCF5-B0E4-411E-9465-755A35DCFD49}"/>
          </ac:picMkLst>
        </pc:picChg>
        <pc:picChg chg="add mod">
          <ac:chgData name="marius bunescu" userId="c71f03b50b546a74" providerId="LiveId" clId="{B38FFCC1-84FD-4B66-9FD7-F8132E46AF91}" dt="2020-11-19T11:43:57.351" v="360" actId="1076"/>
          <ac:picMkLst>
            <pc:docMk/>
            <pc:sldMk cId="317797415" sldId="356"/>
            <ac:picMk id="2052" creationId="{46162252-8C2C-4F40-A4D1-A8B34ECECBA1}"/>
          </ac:picMkLst>
        </pc:picChg>
      </pc:sldChg>
      <pc:sldChg chg="addSp modSp new mod">
        <pc:chgData name="marius bunescu" userId="c71f03b50b546a74" providerId="LiveId" clId="{B38FFCC1-84FD-4B66-9FD7-F8132E46AF91}" dt="2020-11-19T11:44:42.705" v="364" actId="1076"/>
        <pc:sldMkLst>
          <pc:docMk/>
          <pc:sldMk cId="2888217037" sldId="357"/>
        </pc:sldMkLst>
        <pc:spChg chg="mod">
          <ac:chgData name="marius bunescu" userId="c71f03b50b546a74" providerId="LiveId" clId="{B38FFCC1-84FD-4B66-9FD7-F8132E46AF91}" dt="2020-11-19T11:33:14.719" v="245"/>
          <ac:spMkLst>
            <pc:docMk/>
            <pc:sldMk cId="2888217037" sldId="357"/>
            <ac:spMk id="2" creationId="{163CA317-A6DF-4DE5-AFB1-B1B5EA4906BA}"/>
          </ac:spMkLst>
        </pc:spChg>
        <pc:spChg chg="mod">
          <ac:chgData name="marius bunescu" userId="c71f03b50b546a74" providerId="LiveId" clId="{B38FFCC1-84FD-4B66-9FD7-F8132E46AF91}" dt="2020-11-19T11:35:57.464" v="309" actId="20577"/>
          <ac:spMkLst>
            <pc:docMk/>
            <pc:sldMk cId="2888217037" sldId="357"/>
            <ac:spMk id="3" creationId="{16A939AF-643B-4451-BCC7-A53EBB374A11}"/>
          </ac:spMkLst>
        </pc:spChg>
        <pc:picChg chg="add mod">
          <ac:chgData name="marius bunescu" userId="c71f03b50b546a74" providerId="LiveId" clId="{B38FFCC1-84FD-4B66-9FD7-F8132E46AF91}" dt="2020-11-19T11:44:42.705" v="364" actId="1076"/>
          <ac:picMkLst>
            <pc:docMk/>
            <pc:sldMk cId="2888217037" sldId="357"/>
            <ac:picMk id="3074" creationId="{69A1AAE1-D8DE-4474-AA18-B2CABA967510}"/>
          </ac:picMkLst>
        </pc:picChg>
      </pc:sldChg>
      <pc:sldChg chg="addSp delSp modSp new mod setBg modClrScheme chgLayout">
        <pc:chgData name="marius bunescu" userId="c71f03b50b546a74" providerId="LiveId" clId="{B38FFCC1-84FD-4B66-9FD7-F8132E46AF91}" dt="2020-11-19T11:37:05.007" v="320" actId="404"/>
        <pc:sldMkLst>
          <pc:docMk/>
          <pc:sldMk cId="2236306665" sldId="358"/>
        </pc:sldMkLst>
        <pc:spChg chg="del mod ord">
          <ac:chgData name="marius bunescu" userId="c71f03b50b546a74" providerId="LiveId" clId="{B38FFCC1-84FD-4B66-9FD7-F8132E46AF91}" dt="2020-11-19T11:36:49.268" v="312" actId="700"/>
          <ac:spMkLst>
            <pc:docMk/>
            <pc:sldMk cId="2236306665" sldId="358"/>
            <ac:spMk id="2" creationId="{9CB43B12-9A33-450B-97C9-9C07603804F3}"/>
          </ac:spMkLst>
        </pc:spChg>
        <pc:spChg chg="del mod ord">
          <ac:chgData name="marius bunescu" userId="c71f03b50b546a74" providerId="LiveId" clId="{B38FFCC1-84FD-4B66-9FD7-F8132E46AF91}" dt="2020-11-19T11:36:49.268" v="312" actId="700"/>
          <ac:spMkLst>
            <pc:docMk/>
            <pc:sldMk cId="2236306665" sldId="358"/>
            <ac:spMk id="3" creationId="{A4E6B996-8EE8-4F29-ADE5-5115D342B09A}"/>
          </ac:spMkLst>
        </pc:spChg>
        <pc:spChg chg="add mod ord">
          <ac:chgData name="marius bunescu" userId="c71f03b50b546a74" providerId="LiveId" clId="{B38FFCC1-84FD-4B66-9FD7-F8132E46AF91}" dt="2020-11-19T11:37:05.007" v="320" actId="404"/>
          <ac:spMkLst>
            <pc:docMk/>
            <pc:sldMk cId="2236306665" sldId="358"/>
            <ac:spMk id="4" creationId="{76C5A57A-6E96-4658-9346-C31B4EBF1BAF}"/>
          </ac:spMkLst>
        </pc:spChg>
        <pc:spChg chg="add del mod ord">
          <ac:chgData name="marius bunescu" userId="c71f03b50b546a74" providerId="LiveId" clId="{B38FFCC1-84FD-4B66-9FD7-F8132E46AF91}" dt="2020-11-19T11:37:00.521" v="318" actId="478"/>
          <ac:spMkLst>
            <pc:docMk/>
            <pc:sldMk cId="2236306665" sldId="358"/>
            <ac:spMk id="5" creationId="{9B8097B2-7452-4CAB-98CB-B9664938FF26}"/>
          </ac:spMkLst>
        </pc:spChg>
        <pc:spChg chg="add">
          <ac:chgData name="marius bunescu" userId="c71f03b50b546a74" providerId="LiveId" clId="{B38FFCC1-84FD-4B66-9FD7-F8132E46AF91}" dt="2020-11-19T11:36:53.005" v="313" actId="26606"/>
          <ac:spMkLst>
            <pc:docMk/>
            <pc:sldMk cId="2236306665" sldId="358"/>
            <ac:spMk id="15" creationId="{66D61E08-70C3-48D8-BEA0-787111DC30DA}"/>
          </ac:spMkLst>
        </pc:spChg>
        <pc:spChg chg="add">
          <ac:chgData name="marius bunescu" userId="c71f03b50b546a74" providerId="LiveId" clId="{B38FFCC1-84FD-4B66-9FD7-F8132E46AF91}" dt="2020-11-19T11:36:53.005" v="313" actId="26606"/>
          <ac:spMkLst>
            <pc:docMk/>
            <pc:sldMk cId="2236306665" sldId="358"/>
            <ac:spMk id="17" creationId="{FC55298F-0AE5-478E-AD2B-03C2614C5833}"/>
          </ac:spMkLst>
        </pc:spChg>
        <pc:spChg chg="add">
          <ac:chgData name="marius bunescu" userId="c71f03b50b546a74" providerId="LiveId" clId="{B38FFCC1-84FD-4B66-9FD7-F8132E46AF91}" dt="2020-11-19T11:36:53.005" v="313" actId="26606"/>
          <ac:spMkLst>
            <pc:docMk/>
            <pc:sldMk cId="2236306665" sldId="358"/>
            <ac:spMk id="19" creationId="{C180E4EA-0B63-4779-A895-7E90E71088F3}"/>
          </ac:spMkLst>
        </pc:spChg>
        <pc:spChg chg="add">
          <ac:chgData name="marius bunescu" userId="c71f03b50b546a74" providerId="LiveId" clId="{B38FFCC1-84FD-4B66-9FD7-F8132E46AF91}" dt="2020-11-19T11:36:53.005" v="313" actId="26606"/>
          <ac:spMkLst>
            <pc:docMk/>
            <pc:sldMk cId="2236306665" sldId="358"/>
            <ac:spMk id="21" creationId="{CEE01D9D-3DE8-4EED-B0D3-8F3C79CC7673}"/>
          </ac:spMkLst>
        </pc:spChg>
        <pc:spChg chg="add">
          <ac:chgData name="marius bunescu" userId="c71f03b50b546a74" providerId="LiveId" clId="{B38FFCC1-84FD-4B66-9FD7-F8132E46AF91}" dt="2020-11-19T11:36:53.005" v="313" actId="26606"/>
          <ac:spMkLst>
            <pc:docMk/>
            <pc:sldMk cId="2236306665" sldId="358"/>
            <ac:spMk id="23" creationId="{89AF5CE9-607F-43F4-8983-DCD6DA4051FD}"/>
          </ac:spMkLst>
        </pc:spChg>
        <pc:spChg chg="add">
          <ac:chgData name="marius bunescu" userId="c71f03b50b546a74" providerId="LiveId" clId="{B38FFCC1-84FD-4B66-9FD7-F8132E46AF91}" dt="2020-11-19T11:36:53.005" v="313" actId="26606"/>
          <ac:spMkLst>
            <pc:docMk/>
            <pc:sldMk cId="2236306665" sldId="358"/>
            <ac:spMk id="25" creationId="{6EEA2DBD-9E1E-4521-8C01-F32AD18A89E3}"/>
          </ac:spMkLst>
        </pc:spChg>
        <pc:spChg chg="add">
          <ac:chgData name="marius bunescu" userId="c71f03b50b546a74" providerId="LiveId" clId="{B38FFCC1-84FD-4B66-9FD7-F8132E46AF91}" dt="2020-11-19T11:36:53.005" v="313" actId="26606"/>
          <ac:spMkLst>
            <pc:docMk/>
            <pc:sldMk cId="2236306665" sldId="358"/>
            <ac:spMk id="27" creationId="{15BBD2C1-BA9B-46A9-A27A-33498B169272}"/>
          </ac:spMkLst>
        </pc:spChg>
        <pc:picChg chg="add mod">
          <ac:chgData name="marius bunescu" userId="c71f03b50b546a74" providerId="LiveId" clId="{B38FFCC1-84FD-4B66-9FD7-F8132E46AF91}" dt="2020-11-19T11:36:55.879" v="316" actId="27614"/>
          <ac:picMkLst>
            <pc:docMk/>
            <pc:sldMk cId="2236306665" sldId="358"/>
            <ac:picMk id="7" creationId="{4FC79714-C8E9-49AC-9318-B87F4A44EC4C}"/>
          </ac:picMkLst>
        </pc:picChg>
        <pc:cxnChg chg="add">
          <ac:chgData name="marius bunescu" userId="c71f03b50b546a74" providerId="LiveId" clId="{B38FFCC1-84FD-4B66-9FD7-F8132E46AF91}" dt="2020-11-19T11:36:53.005" v="313" actId="26606"/>
          <ac:cxnSpMkLst>
            <pc:docMk/>
            <pc:sldMk cId="2236306665" sldId="358"/>
            <ac:cxnSpMk id="11" creationId="{A57C1A16-B8AB-4D99-A195-A38F556A6486}"/>
          </ac:cxnSpMkLst>
        </pc:cxnChg>
        <pc:cxnChg chg="add">
          <ac:chgData name="marius bunescu" userId="c71f03b50b546a74" providerId="LiveId" clId="{B38FFCC1-84FD-4B66-9FD7-F8132E46AF91}" dt="2020-11-19T11:36:53.005" v="313" actId="26606"/>
          <ac:cxnSpMkLst>
            <pc:docMk/>
            <pc:sldMk cId="2236306665" sldId="358"/>
            <ac:cxnSpMk id="13" creationId="{F8A9B20B-D1DD-4573-B5EC-558029519236}"/>
          </ac:cxnSpMkLst>
        </pc:cxnChg>
      </pc:sldChg>
      <pc:sldChg chg="addSp modSp new mod setBg">
        <pc:chgData name="marius bunescu" userId="c71f03b50b546a74" providerId="LiveId" clId="{B38FFCC1-84FD-4B66-9FD7-F8132E46AF91}" dt="2020-11-19T11:40:09.067" v="349" actId="27636"/>
        <pc:sldMkLst>
          <pc:docMk/>
          <pc:sldMk cId="650562791" sldId="359"/>
        </pc:sldMkLst>
        <pc:spChg chg="mod">
          <ac:chgData name="marius bunescu" userId="c71f03b50b546a74" providerId="LiveId" clId="{B38FFCC1-84FD-4B66-9FD7-F8132E46AF91}" dt="2020-11-19T11:39:55.259" v="342" actId="26606"/>
          <ac:spMkLst>
            <pc:docMk/>
            <pc:sldMk cId="650562791" sldId="359"/>
            <ac:spMk id="2" creationId="{EE7A2FD5-6F98-4D5E-B503-B89249CF689F}"/>
          </ac:spMkLst>
        </pc:spChg>
        <pc:spChg chg="mod">
          <ac:chgData name="marius bunescu" userId="c71f03b50b546a74" providerId="LiveId" clId="{B38FFCC1-84FD-4B66-9FD7-F8132E46AF91}" dt="2020-11-19T11:40:09.067" v="349" actId="27636"/>
          <ac:spMkLst>
            <pc:docMk/>
            <pc:sldMk cId="650562791" sldId="359"/>
            <ac:spMk id="3" creationId="{ABD94E1F-BFF4-4396-8B37-99603ED44D71}"/>
          </ac:spMkLst>
        </pc:spChg>
        <pc:spChg chg="add">
          <ac:chgData name="marius bunescu" userId="c71f03b50b546a74" providerId="LiveId" clId="{B38FFCC1-84FD-4B66-9FD7-F8132E46AF91}" dt="2020-11-19T11:39:55.259" v="342" actId="26606"/>
          <ac:spMkLst>
            <pc:docMk/>
            <pc:sldMk cId="650562791" sldId="359"/>
            <ac:spMk id="71" creationId="{9F4444CE-BC8D-4D61-B303-4C05614E62AB}"/>
          </ac:spMkLst>
        </pc:spChg>
        <pc:spChg chg="add">
          <ac:chgData name="marius bunescu" userId="c71f03b50b546a74" providerId="LiveId" clId="{B38FFCC1-84FD-4B66-9FD7-F8132E46AF91}" dt="2020-11-19T11:39:55.259" v="342" actId="26606"/>
          <ac:spMkLst>
            <pc:docMk/>
            <pc:sldMk cId="650562791" sldId="359"/>
            <ac:spMk id="73" creationId="{62423CA5-E2E1-4789-B759-9906C1C94063}"/>
          </ac:spMkLst>
        </pc:spChg>
        <pc:spChg chg="add">
          <ac:chgData name="marius bunescu" userId="c71f03b50b546a74" providerId="LiveId" clId="{B38FFCC1-84FD-4B66-9FD7-F8132E46AF91}" dt="2020-11-19T11:39:55.259" v="342" actId="26606"/>
          <ac:spMkLst>
            <pc:docMk/>
            <pc:sldMk cId="650562791" sldId="359"/>
            <ac:spMk id="75" creationId="{73772B81-181F-48B7-8826-4D9686D15DF5}"/>
          </ac:spMkLst>
        </pc:spChg>
        <pc:spChg chg="add">
          <ac:chgData name="marius bunescu" userId="c71f03b50b546a74" providerId="LiveId" clId="{B38FFCC1-84FD-4B66-9FD7-F8132E46AF91}" dt="2020-11-19T11:39:55.259" v="342" actId="26606"/>
          <ac:spMkLst>
            <pc:docMk/>
            <pc:sldMk cId="650562791" sldId="359"/>
            <ac:spMk id="77" creationId="{B2205F6E-03C6-4E92-877C-E2482F6599AA}"/>
          </ac:spMkLst>
        </pc:spChg>
        <pc:picChg chg="add mod">
          <ac:chgData name="marius bunescu" userId="c71f03b50b546a74" providerId="LiveId" clId="{B38FFCC1-84FD-4B66-9FD7-F8132E46AF91}" dt="2020-11-19T11:39:55.259" v="342" actId="26606"/>
          <ac:picMkLst>
            <pc:docMk/>
            <pc:sldMk cId="650562791" sldId="359"/>
            <ac:picMk id="1026" creationId="{01125A41-82E2-4CEE-80E0-935D538B5D38}"/>
          </ac:picMkLst>
        </pc:picChg>
      </pc:sldChg>
      <pc:sldChg chg="addSp delSp modSp new mod setBg">
        <pc:chgData name="marius bunescu" userId="c71f03b50b546a74" providerId="LiveId" clId="{B38FFCC1-84FD-4B66-9FD7-F8132E46AF91}" dt="2020-11-19T13:55:46.665" v="966" actId="1076"/>
        <pc:sldMkLst>
          <pc:docMk/>
          <pc:sldMk cId="4076958560" sldId="360"/>
        </pc:sldMkLst>
        <pc:spChg chg="mod ord">
          <ac:chgData name="marius bunescu" userId="c71f03b50b546a74" providerId="LiveId" clId="{B38FFCC1-84FD-4B66-9FD7-F8132E46AF91}" dt="2020-11-19T13:55:08.814" v="961" actId="26606"/>
          <ac:spMkLst>
            <pc:docMk/>
            <pc:sldMk cId="4076958560" sldId="360"/>
            <ac:spMk id="2" creationId="{9D4504FE-9E5A-446A-9F55-091DB4798F6F}"/>
          </ac:spMkLst>
        </pc:spChg>
        <pc:spChg chg="mod ord">
          <ac:chgData name="marius bunescu" userId="c71f03b50b546a74" providerId="LiveId" clId="{B38FFCC1-84FD-4B66-9FD7-F8132E46AF91}" dt="2020-11-19T13:55:46.665" v="966" actId="1076"/>
          <ac:spMkLst>
            <pc:docMk/>
            <pc:sldMk cId="4076958560" sldId="360"/>
            <ac:spMk id="3" creationId="{CA39560E-392D-448B-89DF-F79978522951}"/>
          </ac:spMkLst>
        </pc:spChg>
        <pc:spChg chg="add del">
          <ac:chgData name="marius bunescu" userId="c71f03b50b546a74" providerId="LiveId" clId="{B38FFCC1-84FD-4B66-9FD7-F8132E46AF91}" dt="2020-11-19T13:55:08.814" v="961" actId="26606"/>
          <ac:spMkLst>
            <pc:docMk/>
            <pc:sldMk cId="4076958560" sldId="360"/>
            <ac:spMk id="71" creationId="{EB6743CF-E74B-4A3C-A785-599069DB89DF}"/>
          </ac:spMkLst>
        </pc:spChg>
        <pc:spChg chg="add del">
          <ac:chgData name="marius bunescu" userId="c71f03b50b546a74" providerId="LiveId" clId="{B38FFCC1-84FD-4B66-9FD7-F8132E46AF91}" dt="2020-11-19T13:55:05.794" v="960"/>
          <ac:spMkLst>
            <pc:docMk/>
            <pc:sldMk cId="4076958560" sldId="360"/>
            <ac:spMk id="139" creationId="{3F088236-D655-4F88-B238-E16762358025}"/>
          </ac:spMkLst>
        </pc:spChg>
        <pc:spChg chg="add del">
          <ac:chgData name="marius bunescu" userId="c71f03b50b546a74" providerId="LiveId" clId="{B38FFCC1-84FD-4B66-9FD7-F8132E46AF91}" dt="2020-11-19T13:55:05.794" v="960"/>
          <ac:spMkLst>
            <pc:docMk/>
            <pc:sldMk cId="4076958560" sldId="360"/>
            <ac:spMk id="141" creationId="{3DAC0C92-199E-475C-9390-119A9B027276}"/>
          </ac:spMkLst>
        </pc:spChg>
        <pc:spChg chg="add del">
          <ac:chgData name="marius bunescu" userId="c71f03b50b546a74" providerId="LiveId" clId="{B38FFCC1-84FD-4B66-9FD7-F8132E46AF91}" dt="2020-11-19T13:55:05.794" v="960"/>
          <ac:spMkLst>
            <pc:docMk/>
            <pc:sldMk cId="4076958560" sldId="360"/>
            <ac:spMk id="143" creationId="{C4CFB339-0ED8-4FE2-9EF1-6D1375B8499B}"/>
          </ac:spMkLst>
        </pc:spChg>
        <pc:spChg chg="add del">
          <ac:chgData name="marius bunescu" userId="c71f03b50b546a74" providerId="LiveId" clId="{B38FFCC1-84FD-4B66-9FD7-F8132E46AF91}" dt="2020-11-19T13:55:05.794" v="960"/>
          <ac:spMkLst>
            <pc:docMk/>
            <pc:sldMk cId="4076958560" sldId="360"/>
            <ac:spMk id="145" creationId="{31896C80-2069-4431-9C19-83B913734490}"/>
          </ac:spMkLst>
        </pc:spChg>
        <pc:spChg chg="add del">
          <ac:chgData name="marius bunescu" userId="c71f03b50b546a74" providerId="LiveId" clId="{B38FFCC1-84FD-4B66-9FD7-F8132E46AF91}" dt="2020-11-19T13:55:05.794" v="960"/>
          <ac:spMkLst>
            <pc:docMk/>
            <pc:sldMk cId="4076958560" sldId="360"/>
            <ac:spMk id="147" creationId="{BF120A21-0841-4823-B0C4-28AEBCEF9B78}"/>
          </ac:spMkLst>
        </pc:spChg>
        <pc:spChg chg="add del">
          <ac:chgData name="marius bunescu" userId="c71f03b50b546a74" providerId="LiveId" clId="{B38FFCC1-84FD-4B66-9FD7-F8132E46AF91}" dt="2020-11-19T13:55:05.794" v="960"/>
          <ac:spMkLst>
            <pc:docMk/>
            <pc:sldMk cId="4076958560" sldId="360"/>
            <ac:spMk id="149" creationId="{DBB05BAE-BBD3-4289-899F-A6851503C6B0}"/>
          </ac:spMkLst>
        </pc:spChg>
        <pc:spChg chg="add del">
          <ac:chgData name="marius bunescu" userId="c71f03b50b546a74" providerId="LiveId" clId="{B38FFCC1-84FD-4B66-9FD7-F8132E46AF91}" dt="2020-11-19T13:55:05.794" v="960"/>
          <ac:spMkLst>
            <pc:docMk/>
            <pc:sldMk cId="4076958560" sldId="360"/>
            <ac:spMk id="151" creationId="{9874D11C-36F5-4BBE-A490-019A54E953B0}"/>
          </ac:spMkLst>
        </pc:spChg>
        <pc:picChg chg="add del mod">
          <ac:chgData name="marius bunescu" userId="c71f03b50b546a74" providerId="LiveId" clId="{B38FFCC1-84FD-4B66-9FD7-F8132E46AF91}" dt="2020-11-19T13:55:41.226" v="965" actId="171"/>
          <ac:picMkLst>
            <pc:docMk/>
            <pc:sldMk cId="4076958560" sldId="360"/>
            <ac:picMk id="6146" creationId="{0092E9DB-A175-49B0-B167-8AD4FEE6BA8C}"/>
          </ac:picMkLst>
        </pc:picChg>
        <pc:cxnChg chg="add del">
          <ac:chgData name="marius bunescu" userId="c71f03b50b546a74" providerId="LiveId" clId="{B38FFCC1-84FD-4B66-9FD7-F8132E46AF91}" dt="2020-11-19T13:55:05.794" v="960"/>
          <ac:cxnSpMkLst>
            <pc:docMk/>
            <pc:sldMk cId="4076958560" sldId="360"/>
            <ac:cxnSpMk id="135" creationId="{64FA5DFF-7FE6-4855-84E6-DFA78EE978BD}"/>
          </ac:cxnSpMkLst>
        </pc:cxnChg>
        <pc:cxnChg chg="add del">
          <ac:chgData name="marius bunescu" userId="c71f03b50b546a74" providerId="LiveId" clId="{B38FFCC1-84FD-4B66-9FD7-F8132E46AF91}" dt="2020-11-19T13:55:05.794" v="960"/>
          <ac:cxnSpMkLst>
            <pc:docMk/>
            <pc:sldMk cId="4076958560" sldId="360"/>
            <ac:cxnSpMk id="137" creationId="{2AFD8CBA-54A3-4363-991B-B9C631BBFA74}"/>
          </ac:cxnSpMkLst>
        </pc:cxnChg>
      </pc:sldChg>
      <pc:sldChg chg="addSp delSp modSp new mod setBg setClrOvrMap">
        <pc:chgData name="marius bunescu" userId="c71f03b50b546a74" providerId="LiveId" clId="{B38FFCC1-84FD-4B66-9FD7-F8132E46AF91}" dt="2020-11-19T13:55:57.980" v="967" actId="1076"/>
        <pc:sldMkLst>
          <pc:docMk/>
          <pc:sldMk cId="2407379663" sldId="361"/>
        </pc:sldMkLst>
        <pc:spChg chg="mod">
          <ac:chgData name="marius bunescu" userId="c71f03b50b546a74" providerId="LiveId" clId="{B38FFCC1-84FD-4B66-9FD7-F8132E46AF91}" dt="2020-11-19T13:54:11.211" v="952" actId="26606"/>
          <ac:spMkLst>
            <pc:docMk/>
            <pc:sldMk cId="2407379663" sldId="361"/>
            <ac:spMk id="2" creationId="{FE704DC6-EF27-425E-9D49-334719B8645A}"/>
          </ac:spMkLst>
        </pc:spChg>
        <pc:spChg chg="mod">
          <ac:chgData name="marius bunescu" userId="c71f03b50b546a74" providerId="LiveId" clId="{B38FFCC1-84FD-4B66-9FD7-F8132E46AF91}" dt="2020-11-19T13:55:57.980" v="967" actId="1076"/>
          <ac:spMkLst>
            <pc:docMk/>
            <pc:sldMk cId="2407379663" sldId="361"/>
            <ac:spMk id="3" creationId="{9ACF2BFD-0DE0-48FE-93A2-7BF0496283FE}"/>
          </ac:spMkLst>
        </pc:spChg>
        <pc:spChg chg="add del">
          <ac:chgData name="marius bunescu" userId="c71f03b50b546a74" providerId="LiveId" clId="{B38FFCC1-84FD-4B66-9FD7-F8132E46AF91}" dt="2020-11-19T13:54:11.211" v="952" actId="26606"/>
          <ac:spMkLst>
            <pc:docMk/>
            <pc:sldMk cId="2407379663" sldId="361"/>
            <ac:spMk id="71" creationId="{DD6B6433-CCD9-42F6-83C5-76BCAA8FEE69}"/>
          </ac:spMkLst>
        </pc:spChg>
        <pc:spChg chg="add del">
          <ac:chgData name="marius bunescu" userId="c71f03b50b546a74" providerId="LiveId" clId="{B38FFCC1-84FD-4B66-9FD7-F8132E46AF91}" dt="2020-11-19T13:54:11.211" v="952" actId="26606"/>
          <ac:spMkLst>
            <pc:docMk/>
            <pc:sldMk cId="2407379663" sldId="361"/>
            <ac:spMk id="73" creationId="{442B55CB-F27D-4C06-89E5-4EC99A519CBE}"/>
          </ac:spMkLst>
        </pc:spChg>
        <pc:spChg chg="add del">
          <ac:chgData name="marius bunescu" userId="c71f03b50b546a74" providerId="LiveId" clId="{B38FFCC1-84FD-4B66-9FD7-F8132E46AF91}" dt="2020-11-19T13:54:11.211" v="952" actId="26606"/>
          <ac:spMkLst>
            <pc:docMk/>
            <pc:sldMk cId="2407379663" sldId="361"/>
            <ac:spMk id="79" creationId="{70669A81-0E9B-4B42-AFEA-8F672C6CFBA7}"/>
          </ac:spMkLst>
        </pc:spChg>
        <pc:spChg chg="add del">
          <ac:chgData name="marius bunescu" userId="c71f03b50b546a74" providerId="LiveId" clId="{B38FFCC1-84FD-4B66-9FD7-F8132E46AF91}" dt="2020-11-19T13:54:11.211" v="952" actId="26606"/>
          <ac:spMkLst>
            <pc:docMk/>
            <pc:sldMk cId="2407379663" sldId="361"/>
            <ac:spMk id="81" creationId="{8C93E0C6-CF08-4771-B5A9-6018CB3AED59}"/>
          </ac:spMkLst>
        </pc:spChg>
        <pc:spChg chg="add del">
          <ac:chgData name="marius bunescu" userId="c71f03b50b546a74" providerId="LiveId" clId="{B38FFCC1-84FD-4B66-9FD7-F8132E46AF91}" dt="2020-11-19T13:54:11.211" v="952" actId="26606"/>
          <ac:spMkLst>
            <pc:docMk/>
            <pc:sldMk cId="2407379663" sldId="361"/>
            <ac:spMk id="83" creationId="{A011F1B8-62C5-4D08-A621-EAD05C7D6905}"/>
          </ac:spMkLst>
        </pc:spChg>
        <pc:spChg chg="add del">
          <ac:chgData name="marius bunescu" userId="c71f03b50b546a74" providerId="LiveId" clId="{B38FFCC1-84FD-4B66-9FD7-F8132E46AF91}" dt="2020-11-19T13:54:11.211" v="952" actId="26606"/>
          <ac:spMkLst>
            <pc:docMk/>
            <pc:sldMk cId="2407379663" sldId="361"/>
            <ac:spMk id="85" creationId="{C6A6AECB-428C-4CB4-B65A-359F08B6D8F8}"/>
          </ac:spMkLst>
        </pc:spChg>
        <pc:spChg chg="add del">
          <ac:chgData name="marius bunescu" userId="c71f03b50b546a74" providerId="LiveId" clId="{B38FFCC1-84FD-4B66-9FD7-F8132E46AF91}" dt="2020-11-19T13:54:11.211" v="952" actId="26606"/>
          <ac:spMkLst>
            <pc:docMk/>
            <pc:sldMk cId="2407379663" sldId="361"/>
            <ac:spMk id="87" creationId="{28D1A6ED-2AB6-46A3-A315-485B8BF936D8}"/>
          </ac:spMkLst>
        </pc:spChg>
        <pc:spChg chg="add del">
          <ac:chgData name="marius bunescu" userId="c71f03b50b546a74" providerId="LiveId" clId="{B38FFCC1-84FD-4B66-9FD7-F8132E46AF91}" dt="2020-11-19T13:54:11.211" v="952" actId="26606"/>
          <ac:spMkLst>
            <pc:docMk/>
            <pc:sldMk cId="2407379663" sldId="361"/>
            <ac:spMk id="89" creationId="{B61CE46B-8525-46A8-AB7B-DCBCC1B65F9A}"/>
          </ac:spMkLst>
        </pc:spChg>
        <pc:spChg chg="add del">
          <ac:chgData name="marius bunescu" userId="c71f03b50b546a74" providerId="LiveId" clId="{B38FFCC1-84FD-4B66-9FD7-F8132E46AF91}" dt="2020-11-19T13:54:11.211" v="952" actId="26606"/>
          <ac:spMkLst>
            <pc:docMk/>
            <pc:sldMk cId="2407379663" sldId="361"/>
            <ac:spMk id="91" creationId="{4412B991-9935-45FB-A17E-8F30DD832561}"/>
          </ac:spMkLst>
        </pc:spChg>
        <pc:spChg chg="add del">
          <ac:chgData name="marius bunescu" userId="c71f03b50b546a74" providerId="LiveId" clId="{B38FFCC1-84FD-4B66-9FD7-F8132E46AF91}" dt="2020-11-19T13:54:11.211" v="952" actId="26606"/>
          <ac:spMkLst>
            <pc:docMk/>
            <pc:sldMk cId="2407379663" sldId="361"/>
            <ac:spMk id="135" creationId="{D94A7024-D948-494D-8920-BBA2DA07D15B}"/>
          </ac:spMkLst>
        </pc:spChg>
        <pc:picChg chg="add mod ord">
          <ac:chgData name="marius bunescu" userId="c71f03b50b546a74" providerId="LiveId" clId="{B38FFCC1-84FD-4B66-9FD7-F8132E46AF91}" dt="2020-11-19T13:54:11.211" v="952" actId="26606"/>
          <ac:picMkLst>
            <pc:docMk/>
            <pc:sldMk cId="2407379663" sldId="361"/>
            <ac:picMk id="5122" creationId="{2D329F84-8D82-4718-B237-88EB1A79A7A1}"/>
          </ac:picMkLst>
        </pc:picChg>
        <pc:cxnChg chg="add del">
          <ac:chgData name="marius bunescu" userId="c71f03b50b546a74" providerId="LiveId" clId="{B38FFCC1-84FD-4B66-9FD7-F8132E46AF91}" dt="2020-11-19T13:54:11.211" v="952" actId="26606"/>
          <ac:cxnSpMkLst>
            <pc:docMk/>
            <pc:sldMk cId="2407379663" sldId="361"/>
            <ac:cxnSpMk id="75" creationId="{48527540-7F01-4C2E-9641-738882048E3D}"/>
          </ac:cxnSpMkLst>
        </pc:cxnChg>
        <pc:cxnChg chg="add del">
          <ac:chgData name="marius bunescu" userId="c71f03b50b546a74" providerId="LiveId" clId="{B38FFCC1-84FD-4B66-9FD7-F8132E46AF91}" dt="2020-11-19T13:54:11.211" v="952" actId="26606"/>
          <ac:cxnSpMkLst>
            <pc:docMk/>
            <pc:sldMk cId="2407379663" sldId="361"/>
            <ac:cxnSpMk id="77" creationId="{D6F60FB6-F855-43F0-A752-3719156C1E04}"/>
          </ac:cxnSpMkLst>
        </pc:cxnChg>
      </pc:sldChg>
      <pc:sldChg chg="modSp new mod">
        <pc:chgData name="marius bunescu" userId="c71f03b50b546a74" providerId="LiveId" clId="{B38FFCC1-84FD-4B66-9FD7-F8132E46AF91}" dt="2020-11-19T12:00:33.748" v="569" actId="1076"/>
        <pc:sldMkLst>
          <pc:docMk/>
          <pc:sldMk cId="4193506044" sldId="362"/>
        </pc:sldMkLst>
        <pc:spChg chg="mod">
          <ac:chgData name="marius bunescu" userId="c71f03b50b546a74" providerId="LiveId" clId="{B38FFCC1-84FD-4B66-9FD7-F8132E46AF91}" dt="2020-11-19T11:58:59.364" v="523"/>
          <ac:spMkLst>
            <pc:docMk/>
            <pc:sldMk cId="4193506044" sldId="362"/>
            <ac:spMk id="2" creationId="{9F805EF9-E56C-468D-9A04-DEEA30352B86}"/>
          </ac:spMkLst>
        </pc:spChg>
        <pc:spChg chg="mod">
          <ac:chgData name="marius bunescu" userId="c71f03b50b546a74" providerId="LiveId" clId="{B38FFCC1-84FD-4B66-9FD7-F8132E46AF91}" dt="2020-11-19T12:00:33.748" v="569" actId="1076"/>
          <ac:spMkLst>
            <pc:docMk/>
            <pc:sldMk cId="4193506044" sldId="362"/>
            <ac:spMk id="3" creationId="{E27649AC-9D72-4546-9BE6-006743202DED}"/>
          </ac:spMkLst>
        </pc:spChg>
      </pc:sldChg>
      <pc:sldChg chg="addSp delSp modSp new mod setBg">
        <pc:chgData name="marius bunescu" userId="c71f03b50b546a74" providerId="LiveId" clId="{B38FFCC1-84FD-4B66-9FD7-F8132E46AF91}" dt="2020-11-19T13:59:55.771" v="1015" actId="27636"/>
        <pc:sldMkLst>
          <pc:docMk/>
          <pc:sldMk cId="3473361889" sldId="363"/>
        </pc:sldMkLst>
        <pc:spChg chg="mod">
          <ac:chgData name="marius bunescu" userId="c71f03b50b546a74" providerId="LiveId" clId="{B38FFCC1-84FD-4B66-9FD7-F8132E46AF91}" dt="2020-11-19T13:59:42.828" v="1007" actId="26606"/>
          <ac:spMkLst>
            <pc:docMk/>
            <pc:sldMk cId="3473361889" sldId="363"/>
            <ac:spMk id="2" creationId="{57E16B71-1637-44AE-9D0F-AB3058C899DA}"/>
          </ac:spMkLst>
        </pc:spChg>
        <pc:spChg chg="mod ord">
          <ac:chgData name="marius bunescu" userId="c71f03b50b546a74" providerId="LiveId" clId="{B38FFCC1-84FD-4B66-9FD7-F8132E46AF91}" dt="2020-11-19T13:59:55.771" v="1015" actId="27636"/>
          <ac:spMkLst>
            <pc:docMk/>
            <pc:sldMk cId="3473361889" sldId="363"/>
            <ac:spMk id="3" creationId="{F3AED948-0086-4E84-81D7-860F993CE228}"/>
          </ac:spMkLst>
        </pc:spChg>
        <pc:spChg chg="add del">
          <ac:chgData name="marius bunescu" userId="c71f03b50b546a74" providerId="LiveId" clId="{B38FFCC1-84FD-4B66-9FD7-F8132E46AF91}" dt="2020-11-19T13:57:33.210" v="974" actId="26606"/>
          <ac:spMkLst>
            <pc:docMk/>
            <pc:sldMk cId="3473361889" sldId="363"/>
            <ac:spMk id="71" creationId="{EB6743CF-E74B-4A3C-A785-599069DB89DF}"/>
          </ac:spMkLst>
        </pc:spChg>
        <pc:spChg chg="add del">
          <ac:chgData name="marius bunescu" userId="c71f03b50b546a74" providerId="LiveId" clId="{B38FFCC1-84FD-4B66-9FD7-F8132E46AF91}" dt="2020-11-19T13:59:42.828" v="1007" actId="26606"/>
          <ac:spMkLst>
            <pc:docMk/>
            <pc:sldMk cId="3473361889" sldId="363"/>
            <ac:spMk id="75" creationId="{3F088236-D655-4F88-B238-E16762358025}"/>
          </ac:spMkLst>
        </pc:spChg>
        <pc:spChg chg="add del">
          <ac:chgData name="marius bunescu" userId="c71f03b50b546a74" providerId="LiveId" clId="{B38FFCC1-84FD-4B66-9FD7-F8132E46AF91}" dt="2020-11-19T13:59:42.828" v="1007" actId="26606"/>
          <ac:spMkLst>
            <pc:docMk/>
            <pc:sldMk cId="3473361889" sldId="363"/>
            <ac:spMk id="77" creationId="{3DAC0C92-199E-475C-9390-119A9B027276}"/>
          </ac:spMkLst>
        </pc:spChg>
        <pc:spChg chg="add del">
          <ac:chgData name="marius bunescu" userId="c71f03b50b546a74" providerId="LiveId" clId="{B38FFCC1-84FD-4B66-9FD7-F8132E46AF91}" dt="2020-11-19T13:59:42.828" v="1007" actId="26606"/>
          <ac:spMkLst>
            <pc:docMk/>
            <pc:sldMk cId="3473361889" sldId="363"/>
            <ac:spMk id="79" creationId="{C4CFB339-0ED8-4FE2-9EF1-6D1375B8499B}"/>
          </ac:spMkLst>
        </pc:spChg>
        <pc:spChg chg="add del">
          <ac:chgData name="marius bunescu" userId="c71f03b50b546a74" providerId="LiveId" clId="{B38FFCC1-84FD-4B66-9FD7-F8132E46AF91}" dt="2020-11-19T13:59:42.828" v="1007" actId="26606"/>
          <ac:spMkLst>
            <pc:docMk/>
            <pc:sldMk cId="3473361889" sldId="363"/>
            <ac:spMk id="81" creationId="{31896C80-2069-4431-9C19-83B913734490}"/>
          </ac:spMkLst>
        </pc:spChg>
        <pc:spChg chg="add del">
          <ac:chgData name="marius bunescu" userId="c71f03b50b546a74" providerId="LiveId" clId="{B38FFCC1-84FD-4B66-9FD7-F8132E46AF91}" dt="2020-11-19T13:59:42.828" v="1007" actId="26606"/>
          <ac:spMkLst>
            <pc:docMk/>
            <pc:sldMk cId="3473361889" sldId="363"/>
            <ac:spMk id="83" creationId="{BF120A21-0841-4823-B0C4-28AEBCEF9B78}"/>
          </ac:spMkLst>
        </pc:spChg>
        <pc:spChg chg="add">
          <ac:chgData name="marius bunescu" userId="c71f03b50b546a74" providerId="LiveId" clId="{B38FFCC1-84FD-4B66-9FD7-F8132E46AF91}" dt="2020-11-19T13:59:42.828" v="1007" actId="26606"/>
          <ac:spMkLst>
            <pc:docMk/>
            <pc:sldMk cId="3473361889" sldId="363"/>
            <ac:spMk id="84" creationId="{EB6743CF-E74B-4A3C-A785-599069DB89DF}"/>
          </ac:spMkLst>
        </pc:spChg>
        <pc:spChg chg="add del">
          <ac:chgData name="marius bunescu" userId="c71f03b50b546a74" providerId="LiveId" clId="{B38FFCC1-84FD-4B66-9FD7-F8132E46AF91}" dt="2020-11-19T13:59:42.828" v="1007" actId="26606"/>
          <ac:spMkLst>
            <pc:docMk/>
            <pc:sldMk cId="3473361889" sldId="363"/>
            <ac:spMk id="85" creationId="{DBB05BAE-BBD3-4289-899F-A6851503C6B0}"/>
          </ac:spMkLst>
        </pc:spChg>
        <pc:spChg chg="add del">
          <ac:chgData name="marius bunescu" userId="c71f03b50b546a74" providerId="LiveId" clId="{B38FFCC1-84FD-4B66-9FD7-F8132E46AF91}" dt="2020-11-19T13:59:42.828" v="1007" actId="26606"/>
          <ac:spMkLst>
            <pc:docMk/>
            <pc:sldMk cId="3473361889" sldId="363"/>
            <ac:spMk id="87" creationId="{9874D11C-36F5-4BBE-A490-019A54E953B0}"/>
          </ac:spMkLst>
        </pc:spChg>
        <pc:spChg chg="add del">
          <ac:chgData name="marius bunescu" userId="c71f03b50b546a74" providerId="LiveId" clId="{B38FFCC1-84FD-4B66-9FD7-F8132E46AF91}" dt="2020-11-19T13:57:40.913" v="976" actId="26606"/>
          <ac:spMkLst>
            <pc:docMk/>
            <pc:sldMk cId="3473361889" sldId="363"/>
            <ac:spMk id="7172" creationId="{3BCB5F6A-9EB0-40B0-9D13-3023E9A20508}"/>
          </ac:spMkLst>
        </pc:spChg>
        <pc:picChg chg="add mod ord">
          <ac:chgData name="marius bunescu" userId="c71f03b50b546a74" providerId="LiveId" clId="{B38FFCC1-84FD-4B66-9FD7-F8132E46AF91}" dt="2020-11-19T13:59:42.828" v="1007" actId="26606"/>
          <ac:picMkLst>
            <pc:docMk/>
            <pc:sldMk cId="3473361889" sldId="363"/>
            <ac:picMk id="7170" creationId="{735819B9-2890-46B1-8D72-A8A1CDA81F07}"/>
          </ac:picMkLst>
        </pc:picChg>
        <pc:cxnChg chg="add del">
          <ac:chgData name="marius bunescu" userId="c71f03b50b546a74" providerId="LiveId" clId="{B38FFCC1-84FD-4B66-9FD7-F8132E46AF91}" dt="2020-11-19T13:59:42.828" v="1007" actId="26606"/>
          <ac:cxnSpMkLst>
            <pc:docMk/>
            <pc:sldMk cId="3473361889" sldId="363"/>
            <ac:cxnSpMk id="73" creationId="{2AFD8CBA-54A3-4363-991B-B9C631BBFA74}"/>
          </ac:cxnSpMkLst>
        </pc:cxnChg>
        <pc:cxnChg chg="add del">
          <ac:chgData name="marius bunescu" userId="c71f03b50b546a74" providerId="LiveId" clId="{B38FFCC1-84FD-4B66-9FD7-F8132E46AF91}" dt="2020-11-19T13:59:42.828" v="1007" actId="26606"/>
          <ac:cxnSpMkLst>
            <pc:docMk/>
            <pc:sldMk cId="3473361889" sldId="363"/>
            <ac:cxnSpMk id="7174" creationId="{64FA5DFF-7FE6-4855-84E6-DFA78EE978BD}"/>
          </ac:cxnSpMkLst>
        </pc:cxnChg>
      </pc:sldChg>
      <pc:sldChg chg="modSp new mod">
        <pc:chgData name="marius bunescu" userId="c71f03b50b546a74" providerId="LiveId" clId="{B38FFCC1-84FD-4B66-9FD7-F8132E46AF91}" dt="2020-11-19T13:39:07.833" v="833" actId="114"/>
        <pc:sldMkLst>
          <pc:docMk/>
          <pc:sldMk cId="2209724411" sldId="364"/>
        </pc:sldMkLst>
        <pc:spChg chg="mod">
          <ac:chgData name="marius bunescu" userId="c71f03b50b546a74" providerId="LiveId" clId="{B38FFCC1-84FD-4B66-9FD7-F8132E46AF91}" dt="2020-11-19T12:03:20.637" v="620"/>
          <ac:spMkLst>
            <pc:docMk/>
            <pc:sldMk cId="2209724411" sldId="364"/>
            <ac:spMk id="2" creationId="{1A5E7D16-929A-4BE4-BCBA-4A9A2775BF30}"/>
          </ac:spMkLst>
        </pc:spChg>
        <pc:spChg chg="mod">
          <ac:chgData name="marius bunescu" userId="c71f03b50b546a74" providerId="LiveId" clId="{B38FFCC1-84FD-4B66-9FD7-F8132E46AF91}" dt="2020-11-19T13:39:07.833" v="833" actId="114"/>
          <ac:spMkLst>
            <pc:docMk/>
            <pc:sldMk cId="2209724411" sldId="364"/>
            <ac:spMk id="3" creationId="{FFB1329A-CE13-40F6-833C-060B836DDF8B}"/>
          </ac:spMkLst>
        </pc:spChg>
      </pc:sldChg>
      <pc:sldChg chg="modSp new mod">
        <pc:chgData name="marius bunescu" userId="c71f03b50b546a74" providerId="LiveId" clId="{B38FFCC1-84FD-4B66-9FD7-F8132E46AF91}" dt="2020-11-19T13:50:22.283" v="941" actId="20577"/>
        <pc:sldMkLst>
          <pc:docMk/>
          <pc:sldMk cId="1946703055" sldId="365"/>
        </pc:sldMkLst>
        <pc:spChg chg="mod">
          <ac:chgData name="marius bunescu" userId="c71f03b50b546a74" providerId="LiveId" clId="{B38FFCC1-84FD-4B66-9FD7-F8132E46AF91}" dt="2020-11-19T13:50:22.283" v="941" actId="20577"/>
          <ac:spMkLst>
            <pc:docMk/>
            <pc:sldMk cId="1946703055" sldId="365"/>
            <ac:spMk id="2" creationId="{8A638EF2-6038-4239-A798-A1F7FAED0DD7}"/>
          </ac:spMkLst>
        </pc:spChg>
        <pc:spChg chg="mod">
          <ac:chgData name="marius bunescu" userId="c71f03b50b546a74" providerId="LiveId" clId="{B38FFCC1-84FD-4B66-9FD7-F8132E46AF91}" dt="2020-11-19T13:50:14.201" v="939" actId="1076"/>
          <ac:spMkLst>
            <pc:docMk/>
            <pc:sldMk cId="1946703055" sldId="365"/>
            <ac:spMk id="3" creationId="{629A8B4B-4BF4-430D-BA1B-5015D6B637FF}"/>
          </ac:spMkLst>
        </pc:spChg>
      </pc:sldChg>
      <pc:sldChg chg="modSp new mod">
        <pc:chgData name="marius bunescu" userId="c71f03b50b546a74" providerId="LiveId" clId="{B38FFCC1-84FD-4B66-9FD7-F8132E46AF91}" dt="2020-11-19T13:50:09.215" v="938" actId="1076"/>
        <pc:sldMkLst>
          <pc:docMk/>
          <pc:sldMk cId="3747538864" sldId="366"/>
        </pc:sldMkLst>
        <pc:spChg chg="mod">
          <ac:chgData name="marius bunescu" userId="c71f03b50b546a74" providerId="LiveId" clId="{B38FFCC1-84FD-4B66-9FD7-F8132E46AF91}" dt="2020-11-19T13:44:06.662" v="838" actId="113"/>
          <ac:spMkLst>
            <pc:docMk/>
            <pc:sldMk cId="3747538864" sldId="366"/>
            <ac:spMk id="2" creationId="{D8AC56E0-8953-4E38-ADB1-14E0F7DBD10E}"/>
          </ac:spMkLst>
        </pc:spChg>
        <pc:spChg chg="mod">
          <ac:chgData name="marius bunescu" userId="c71f03b50b546a74" providerId="LiveId" clId="{B38FFCC1-84FD-4B66-9FD7-F8132E46AF91}" dt="2020-11-19T13:50:09.215" v="938" actId="1076"/>
          <ac:spMkLst>
            <pc:docMk/>
            <pc:sldMk cId="3747538864" sldId="366"/>
            <ac:spMk id="3" creationId="{15BAF423-4DE9-46A4-9002-15B5B3B80BE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313005EE-A035-4103-94C4-7BA01A966FC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7FFDE481-77A0-4B3A-95BA-BE832F15FB5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44C92A4E-4CA6-4B7B-B142-792EC7C888E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8DBA9DFC-D807-44BF-A091-0EE3E767B72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o-RO" noProof="0"/>
              <a:t>Click to edit Master text styles</a:t>
            </a:r>
          </a:p>
          <a:p>
            <a:pPr lvl="1"/>
            <a:r>
              <a:rPr lang="ro-RO" noProof="0"/>
              <a:t>Second level</a:t>
            </a:r>
          </a:p>
          <a:p>
            <a:pPr lvl="2"/>
            <a:r>
              <a:rPr lang="ro-RO" noProof="0"/>
              <a:t>Third level</a:t>
            </a:r>
          </a:p>
          <a:p>
            <a:pPr lvl="3"/>
            <a:r>
              <a:rPr lang="ro-RO" noProof="0"/>
              <a:t>Fourth level</a:t>
            </a:r>
          </a:p>
          <a:p>
            <a:pPr lvl="4"/>
            <a:r>
              <a:rPr lang="ro-RO" noProof="0"/>
              <a:t>Fifth level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58FC977C-AC7C-40C5-93BE-6D91066047E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A01CF64E-B2F1-4442-B689-DF22AE680F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717D3739-E159-4CCF-9CCB-73C1861CF85E}" type="slidenum">
              <a:rPr lang="ro-RO" altLang="en-US"/>
              <a:pPr/>
              <a:t>‹#›</a:t>
            </a:fld>
            <a:endParaRPr lang="ro-RO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>
            <a:extLst>
              <a:ext uri="{FF2B5EF4-FFF2-40B4-BE49-F238E27FC236}">
                <a16:creationId xmlns:a16="http://schemas.microsoft.com/office/drawing/2014/main" id="{FF10279B-FFE7-4008-8AA9-A6CD90ACDCCD}"/>
              </a:ext>
            </a:extLst>
          </p:cNvPr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026A5B75-FDB1-47AB-B842-F2547AFFC628}"/>
                </a:ext>
              </a:extLst>
            </p:cNvPr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A3B2A539-EE30-497B-9069-D8A0DCB497AE}"/>
                </a:ext>
              </a:extLst>
            </p:cNvPr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>
              <a:extLst>
                <a:ext uri="{FF2B5EF4-FFF2-40B4-BE49-F238E27FC236}">
                  <a16:creationId xmlns:a16="http://schemas.microsoft.com/office/drawing/2014/main" id="{CF590267-3B14-488B-8DAA-51B4DBC9A627}"/>
                </a:ext>
              </a:extLst>
            </p:cNvPr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>
              <a:extLst>
                <a:ext uri="{FF2B5EF4-FFF2-40B4-BE49-F238E27FC236}">
                  <a16:creationId xmlns:a16="http://schemas.microsoft.com/office/drawing/2014/main" id="{B210EDE2-F5E6-47AB-AB9D-B70C65234ACE}"/>
                </a:ext>
              </a:extLst>
            </p:cNvPr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8">
              <a:extLst>
                <a:ext uri="{FF2B5EF4-FFF2-40B4-BE49-F238E27FC236}">
                  <a16:creationId xmlns:a16="http://schemas.microsoft.com/office/drawing/2014/main" id="{9AD4A781-D438-4C34-AFAA-270211FADC4C}"/>
                </a:ext>
              </a:extLst>
            </p:cNvPr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>
              <a:extLst>
                <a:ext uri="{FF2B5EF4-FFF2-40B4-BE49-F238E27FC236}">
                  <a16:creationId xmlns:a16="http://schemas.microsoft.com/office/drawing/2014/main" id="{050C2C1D-97CF-4CBA-96AC-095BF0E2DEB8}"/>
                </a:ext>
              </a:extLst>
            </p:cNvPr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>
              <a:extLst>
                <a:ext uri="{FF2B5EF4-FFF2-40B4-BE49-F238E27FC236}">
                  <a16:creationId xmlns:a16="http://schemas.microsoft.com/office/drawing/2014/main" id="{55A2D755-B983-41BE-9391-AA10A4A8E407}"/>
                </a:ext>
              </a:extLst>
            </p:cNvPr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>
              <a:extLst>
                <a:ext uri="{FF2B5EF4-FFF2-40B4-BE49-F238E27FC236}">
                  <a16:creationId xmlns:a16="http://schemas.microsoft.com/office/drawing/2014/main" id="{F47EDDEB-9522-4D35-978F-E369EE7B883B}"/>
                </a:ext>
              </a:extLst>
            </p:cNvPr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D4E99473-FFC7-4DE8-A524-E92798156975}"/>
                </a:ext>
              </a:extLst>
            </p:cNvPr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3C4D6ADD-6C57-463C-BC4D-434A17FD5C99}"/>
                </a:ext>
              </a:extLst>
            </p:cNvPr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0749F10C-9542-413D-ADB8-DA375F19E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95FB5DC5-326C-4CB9-9128-519550C92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5EBFC4CE-F40A-4D31-9AF3-9041BDA40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2518A-1682-4775-A545-C8E0FDA2EEE5}" type="slidenum">
              <a:rPr lang="ro-RO" altLang="en-US"/>
              <a:pPr/>
              <a:t>‹#›</a:t>
            </a:fld>
            <a:endParaRPr lang="ro-RO" altLang="en-US"/>
          </a:p>
        </p:txBody>
      </p:sp>
    </p:spTree>
    <p:extLst>
      <p:ext uri="{BB962C8B-B14F-4D97-AF65-F5344CB8AC3E}">
        <p14:creationId xmlns:p14="http://schemas.microsoft.com/office/powerpoint/2010/main" val="1452399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7D86D0-2727-4EAF-825D-F977A2AE9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543E6-AE86-434A-BF5D-85B1903C8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B9DC7E-428F-4A20-B4AA-73F79C064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FA89A-1951-4A94-BAF1-7064AE73B636}" type="slidenum">
              <a:rPr lang="ro-RO" altLang="en-US"/>
              <a:pPr/>
              <a:t>‹#›</a:t>
            </a:fld>
            <a:endParaRPr lang="ro-RO" altLang="en-US"/>
          </a:p>
        </p:txBody>
      </p:sp>
    </p:spTree>
    <p:extLst>
      <p:ext uri="{BB962C8B-B14F-4D97-AF65-F5344CB8AC3E}">
        <p14:creationId xmlns:p14="http://schemas.microsoft.com/office/powerpoint/2010/main" val="432197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CF5A6E4-14ED-42A4-8972-00E62197A2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en-US" sz="8000">
                <a:solidFill>
                  <a:srgbClr val="FFDF6B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1D958E-C4F4-4A1B-A33F-E217F81D6E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en-US" sz="8000">
                <a:solidFill>
                  <a:srgbClr val="FFDF6B"/>
                </a:solidFill>
                <a:latin typeface="Arial" panose="020B0604020202020204" pitchFamily="34" charset="0"/>
              </a:rPr>
              <a:t>”</a:t>
            </a:r>
            <a:endParaRPr lang="en-US">
              <a:solidFill>
                <a:srgbClr val="FFDF6B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447F391-C6DD-4100-A187-FCB956BE2D5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97E5CE5-DBAB-4848-B7E8-3188C6DF855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428F40F-3BB6-4C8C-8164-7AEE0B70880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60BD4F6A-7688-4804-AFFD-88252B81DBE4}" type="slidenum">
              <a:rPr lang="ro-RO" altLang="en-US"/>
              <a:pPr/>
              <a:t>‹#›</a:t>
            </a:fld>
            <a:endParaRPr lang="ro-RO" altLang="en-US"/>
          </a:p>
        </p:txBody>
      </p:sp>
    </p:spTree>
    <p:extLst>
      <p:ext uri="{BB962C8B-B14F-4D97-AF65-F5344CB8AC3E}">
        <p14:creationId xmlns:p14="http://schemas.microsoft.com/office/powerpoint/2010/main" val="1168711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9CDB4-68B8-4FE0-8561-C5F983DB4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EF20A2-74D6-4B77-A43E-D45EB5EC5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9B6D7A-4AA9-4752-B07E-34FC84681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3C0CBE-E96F-4FE0-AB99-CD67FC847F15}" type="slidenum">
              <a:rPr lang="ro-RO" altLang="en-US"/>
              <a:pPr/>
              <a:t>‹#›</a:t>
            </a:fld>
            <a:endParaRPr lang="ro-RO" altLang="en-US"/>
          </a:p>
        </p:txBody>
      </p:sp>
    </p:spTree>
    <p:extLst>
      <p:ext uri="{BB962C8B-B14F-4D97-AF65-F5344CB8AC3E}">
        <p14:creationId xmlns:p14="http://schemas.microsoft.com/office/powerpoint/2010/main" val="21286193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651FF7B-743A-40D7-9CCF-C1F1072150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en-US" sz="8000">
                <a:solidFill>
                  <a:srgbClr val="FFDF6B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AF660A-4E96-48F5-808E-31EE95C7E9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en-US" sz="8000">
                <a:solidFill>
                  <a:srgbClr val="FFDF6B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1C35212-6D53-48B1-AA2E-40E2A23403E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08BFDA-2D2F-4C19-A9BC-CEB6492C5A2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2D7D4FD-2C87-4410-AC95-AC1E0AD81AB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F81BB9FA-8710-45A5-8470-14F74736E552}" type="slidenum">
              <a:rPr lang="ro-RO" altLang="en-US"/>
              <a:pPr/>
              <a:t>‹#›</a:t>
            </a:fld>
            <a:endParaRPr lang="ro-RO" altLang="en-US"/>
          </a:p>
        </p:txBody>
      </p:sp>
    </p:spTree>
    <p:extLst>
      <p:ext uri="{BB962C8B-B14F-4D97-AF65-F5344CB8AC3E}">
        <p14:creationId xmlns:p14="http://schemas.microsoft.com/office/powerpoint/2010/main" val="11292690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DD54212-F6C8-4A8E-99B5-194463D0D4E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E548B8F-22B4-4CFE-9D6F-45DAA61101A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20B2322-57A7-486F-8088-BE5AC38C2A0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AEFB0A68-69C2-4FED-A965-3778F925C678}" type="slidenum">
              <a:rPr lang="ro-RO" altLang="en-US"/>
              <a:pPr/>
              <a:t>‹#›</a:t>
            </a:fld>
            <a:endParaRPr lang="ro-RO" altLang="en-US"/>
          </a:p>
        </p:txBody>
      </p:sp>
    </p:spTree>
    <p:extLst>
      <p:ext uri="{BB962C8B-B14F-4D97-AF65-F5344CB8AC3E}">
        <p14:creationId xmlns:p14="http://schemas.microsoft.com/office/powerpoint/2010/main" val="23355748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DC5D51-B62B-44F5-8AC8-BEDB8E4CF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3C916-7B1E-4CF5-943E-A9A0AD904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D667F9-D50A-4E59-90FF-0A88B1FC8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517AFE-5E82-43E5-9385-02FEB77F65E3}" type="slidenum">
              <a:rPr lang="ro-RO" altLang="en-US"/>
              <a:pPr/>
              <a:t>‹#›</a:t>
            </a:fld>
            <a:endParaRPr lang="ro-RO" altLang="en-US"/>
          </a:p>
        </p:txBody>
      </p:sp>
    </p:spTree>
    <p:extLst>
      <p:ext uri="{BB962C8B-B14F-4D97-AF65-F5344CB8AC3E}">
        <p14:creationId xmlns:p14="http://schemas.microsoft.com/office/powerpoint/2010/main" val="17929559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999D76-EB5D-4773-AA36-F29A73E42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802686-E675-45F6-9CE6-38CBE9817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8AF7B9-EEC5-45A1-896F-CFA75D936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2D2F31-9F96-4853-80B8-58EDA7C48BCA}" type="slidenum">
              <a:rPr lang="ro-RO" altLang="en-US"/>
              <a:pPr/>
              <a:t>‹#›</a:t>
            </a:fld>
            <a:endParaRPr lang="ro-RO" altLang="en-US"/>
          </a:p>
        </p:txBody>
      </p:sp>
    </p:spTree>
    <p:extLst>
      <p:ext uri="{BB962C8B-B14F-4D97-AF65-F5344CB8AC3E}">
        <p14:creationId xmlns:p14="http://schemas.microsoft.com/office/powerpoint/2010/main" val="2286992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11C0FD-C570-4D08-A9BE-0BD68D7E8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D78B3-B7A3-4DF5-8873-496B73E92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CEFB10-EF3A-4463-A061-9A8051657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C62BED-A944-4D43-8025-B0BDC3462D0E}" type="slidenum">
              <a:rPr lang="ro-RO" altLang="en-US"/>
              <a:pPr/>
              <a:t>‹#›</a:t>
            </a:fld>
            <a:endParaRPr lang="ro-RO" altLang="en-US"/>
          </a:p>
        </p:txBody>
      </p:sp>
    </p:spTree>
    <p:extLst>
      <p:ext uri="{BB962C8B-B14F-4D97-AF65-F5344CB8AC3E}">
        <p14:creationId xmlns:p14="http://schemas.microsoft.com/office/powerpoint/2010/main" val="3873627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5FE6D5-23D8-4582-A827-E84504902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76659-83CF-4B06-BB8C-1FC36DDF1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345239-ACFC-4A18-8969-473B447B1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612BF6-C587-4FF0-9190-C01D5FC4F227}" type="slidenum">
              <a:rPr lang="ro-RO" altLang="en-US"/>
              <a:pPr/>
              <a:t>‹#›</a:t>
            </a:fld>
            <a:endParaRPr lang="ro-RO" altLang="en-US"/>
          </a:p>
        </p:txBody>
      </p:sp>
    </p:spTree>
    <p:extLst>
      <p:ext uri="{BB962C8B-B14F-4D97-AF65-F5344CB8AC3E}">
        <p14:creationId xmlns:p14="http://schemas.microsoft.com/office/powerpoint/2010/main" val="1908785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33B681A-A7D4-4204-82AF-1FDCEB1DD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564E087-DF80-45CD-B340-CD1326DB4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E49E33F-8416-43AA-8311-45846842D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0621D5-E0D1-48CE-BB74-4C1B9AE75AD3}" type="slidenum">
              <a:rPr lang="ro-RO" altLang="en-US"/>
              <a:pPr/>
              <a:t>‹#›</a:t>
            </a:fld>
            <a:endParaRPr lang="ro-RO" altLang="en-US"/>
          </a:p>
        </p:txBody>
      </p:sp>
    </p:spTree>
    <p:extLst>
      <p:ext uri="{BB962C8B-B14F-4D97-AF65-F5344CB8AC3E}">
        <p14:creationId xmlns:p14="http://schemas.microsoft.com/office/powerpoint/2010/main" val="1567098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284AE44-B471-48D1-936B-55492FC10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9634315-1EE5-4E14-B054-8707B059D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143D04E-D940-4223-8F6C-6ED987D45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4E995C-BEE0-4C72-AE16-1219BD8D41CF}" type="slidenum">
              <a:rPr lang="ro-RO" altLang="en-US"/>
              <a:pPr/>
              <a:t>‹#›</a:t>
            </a:fld>
            <a:endParaRPr lang="ro-RO" altLang="en-US"/>
          </a:p>
        </p:txBody>
      </p:sp>
    </p:spTree>
    <p:extLst>
      <p:ext uri="{BB962C8B-B14F-4D97-AF65-F5344CB8AC3E}">
        <p14:creationId xmlns:p14="http://schemas.microsoft.com/office/powerpoint/2010/main" val="4135722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9BCDA8C-8E52-4EF9-AFAE-BF649D23E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7B6A2A7-65AC-45E2-924F-6F65B29F8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C5D749B-A333-45B1-8BC2-7E33B64CF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2A293-63CE-4D4E-857B-043573EA3D00}" type="slidenum">
              <a:rPr lang="ro-RO" altLang="en-US"/>
              <a:pPr/>
              <a:t>‹#›</a:t>
            </a:fld>
            <a:endParaRPr lang="ro-RO" altLang="en-US"/>
          </a:p>
        </p:txBody>
      </p:sp>
    </p:spTree>
    <p:extLst>
      <p:ext uri="{BB962C8B-B14F-4D97-AF65-F5344CB8AC3E}">
        <p14:creationId xmlns:p14="http://schemas.microsoft.com/office/powerpoint/2010/main" val="2745322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47F799C-765D-4631-BD7F-ADB4C09BF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661A3DC-7826-439A-910C-F777C41A8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B661DBA-26D9-4C07-A2F8-ABBFA3401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4C2734-3AFD-457F-B0F3-41693F70377E}" type="slidenum">
              <a:rPr lang="ro-RO" altLang="en-US"/>
              <a:pPr/>
              <a:t>‹#›</a:t>
            </a:fld>
            <a:endParaRPr lang="ro-RO" altLang="en-US"/>
          </a:p>
        </p:txBody>
      </p:sp>
    </p:spTree>
    <p:extLst>
      <p:ext uri="{BB962C8B-B14F-4D97-AF65-F5344CB8AC3E}">
        <p14:creationId xmlns:p14="http://schemas.microsoft.com/office/powerpoint/2010/main" val="3149812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56B1EAB-DD46-4DB7-A180-ECD90722A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D682463-876E-48C8-BD30-459732F6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797CC96-95C5-4601-9FDC-1065B1074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DEF6AC-BFF3-400A-BD0C-795F57F889ED}" type="slidenum">
              <a:rPr lang="ro-RO" altLang="en-US"/>
              <a:pPr/>
              <a:t>‹#›</a:t>
            </a:fld>
            <a:endParaRPr lang="ro-RO" altLang="en-US"/>
          </a:p>
        </p:txBody>
      </p:sp>
    </p:spTree>
    <p:extLst>
      <p:ext uri="{BB962C8B-B14F-4D97-AF65-F5344CB8AC3E}">
        <p14:creationId xmlns:p14="http://schemas.microsoft.com/office/powerpoint/2010/main" val="721735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261CA8F-7A07-42C7-BD97-7E0DEE461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EB40C39-70C3-4199-971D-EC7A27854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935F702-1D1F-4BD7-82BC-5B3142220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D1BC5F-FDDF-4ABE-BCA8-734F17C476AE}" type="slidenum">
              <a:rPr lang="ro-RO" altLang="en-US"/>
              <a:pPr/>
              <a:t>‹#›</a:t>
            </a:fld>
            <a:endParaRPr lang="ro-RO" altLang="en-US"/>
          </a:p>
        </p:txBody>
      </p:sp>
    </p:spTree>
    <p:extLst>
      <p:ext uri="{BB962C8B-B14F-4D97-AF65-F5344CB8AC3E}">
        <p14:creationId xmlns:p14="http://schemas.microsoft.com/office/powerpoint/2010/main" val="1089150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>
            <a:extLst>
              <a:ext uri="{FF2B5EF4-FFF2-40B4-BE49-F238E27FC236}">
                <a16:creationId xmlns:a16="http://schemas.microsoft.com/office/drawing/2014/main" id="{F7CCB263-5690-4750-AEF9-5AD1F8A11252}"/>
              </a:ext>
            </a:extLst>
          </p:cNvPr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BA70110-4761-4666-8FA1-74EB1B7BF277}"/>
                </a:ext>
              </a:extLst>
            </p:cNvPr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6B1B2D31-6A05-4E28-B9FB-378E4229B5FD}"/>
                </a:ext>
              </a:extLst>
            </p:cNvPr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>
              <a:extLst>
                <a:ext uri="{FF2B5EF4-FFF2-40B4-BE49-F238E27FC236}">
                  <a16:creationId xmlns:a16="http://schemas.microsoft.com/office/drawing/2014/main" id="{A2316373-5E55-45CE-BE3E-A01DAC92AA78}"/>
                </a:ext>
              </a:extLst>
            </p:cNvPr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>
              <a:extLst>
                <a:ext uri="{FF2B5EF4-FFF2-40B4-BE49-F238E27FC236}">
                  <a16:creationId xmlns:a16="http://schemas.microsoft.com/office/drawing/2014/main" id="{1346BD80-9BA8-43EC-ADDD-D7323C23D1FC}"/>
                </a:ext>
              </a:extLst>
            </p:cNvPr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B750473B-2FA2-4EFF-8338-79CE1D41450F}"/>
                </a:ext>
              </a:extLst>
            </p:cNvPr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>
              <a:extLst>
                <a:ext uri="{FF2B5EF4-FFF2-40B4-BE49-F238E27FC236}">
                  <a16:creationId xmlns:a16="http://schemas.microsoft.com/office/drawing/2014/main" id="{8DC465CC-A20A-4441-8424-7E8E8F26920F}"/>
                </a:ext>
              </a:extLst>
            </p:cNvPr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>
              <a:extLst>
                <a:ext uri="{FF2B5EF4-FFF2-40B4-BE49-F238E27FC236}">
                  <a16:creationId xmlns:a16="http://schemas.microsoft.com/office/drawing/2014/main" id="{4845D4CE-2FA6-49C9-B547-6D7351D9294B}"/>
                </a:ext>
              </a:extLst>
            </p:cNvPr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>
              <a:extLst>
                <a:ext uri="{FF2B5EF4-FFF2-40B4-BE49-F238E27FC236}">
                  <a16:creationId xmlns:a16="http://schemas.microsoft.com/office/drawing/2014/main" id="{F2312C07-CDAE-4130-BD96-F1BD84C590B6}"/>
                </a:ext>
              </a:extLst>
            </p:cNvPr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6D7F9D00-F2E3-40F6-AD8A-3299637C8614}"/>
                </a:ext>
              </a:extLst>
            </p:cNvPr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DA357F74-7DFA-4623-BF96-E1A8EDF2029D}"/>
                </a:ext>
              </a:extLst>
            </p:cNvPr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F8D66E54-DEFE-4AD1-A157-7F5C9067FC3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CC560103-5DD3-41D6-ACFD-291EABAD9E5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3622D8-DD3A-488A-B5BC-CCB93C0C68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B5FCA8-347B-49E9-989F-BA9D64F6C7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58FA6-D23D-46C6-B10A-5F9E64E9F6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chemeClr val="accent1"/>
                </a:solidFill>
              </a:defRPr>
            </a:lvl1pPr>
          </a:lstStyle>
          <a:p>
            <a:fld id="{A3C5EF90-5FCB-42CA-9422-BC6585302113}" type="slidenum">
              <a:rPr lang="ro-RO" altLang="en-US"/>
              <a:pPr/>
              <a:t>‹#›</a:t>
            </a:fld>
            <a:endParaRPr lang="ro-RO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6" r:id="rId11"/>
    <p:sldLayoutId id="2147483761" r:id="rId12"/>
    <p:sldLayoutId id="2147483767" r:id="rId13"/>
    <p:sldLayoutId id="2147483762" r:id="rId14"/>
    <p:sldLayoutId id="2147483763" r:id="rId15"/>
    <p:sldLayoutId id="2147483764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magini pentru occupational medicine">
            <a:extLst>
              <a:ext uri="{FF2B5EF4-FFF2-40B4-BE49-F238E27FC236}">
                <a16:creationId xmlns:a16="http://schemas.microsoft.com/office/drawing/2014/main" id="{8364C769-0EDA-4CBD-88B4-6271D0E7A0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25" y="908050"/>
            <a:ext cx="3448050" cy="309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>
            <a:extLst>
              <a:ext uri="{FF2B5EF4-FFF2-40B4-BE49-F238E27FC236}">
                <a16:creationId xmlns:a16="http://schemas.microsoft.com/office/drawing/2014/main" id="{181B58C2-D340-4627-914E-7A2FE3C0B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8" y="2781300"/>
            <a:ext cx="9144000" cy="2370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3600">
                <a:solidFill>
                  <a:schemeClr val="tx1"/>
                </a:solidFill>
                <a:latin typeface="Sitka Subheading" panose="02000505000000020004" pitchFamily="2" charset="0"/>
              </a:rPr>
              <a:t>MEDICINA MUNCII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ro-RO" altLang="en-US" sz="3600">
              <a:solidFill>
                <a:schemeClr val="tx1"/>
              </a:solidFill>
              <a:latin typeface="Sitka Subheading" panose="02000505000000020004" pitchFamily="2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o-RO" altLang="en-US" sz="3600">
                <a:solidFill>
                  <a:schemeClr val="tx1"/>
                </a:solidFill>
                <a:latin typeface="Sitka Subheading" panose="02000505000000020004" pitchFamily="2" charset="0"/>
              </a:rPr>
              <a:t>Cursul </a:t>
            </a:r>
            <a:r>
              <a:rPr lang="en-GB" altLang="en-US" sz="3600">
                <a:solidFill>
                  <a:schemeClr val="tx1"/>
                </a:solidFill>
                <a:latin typeface="Sitka Subheading" panose="02000505000000020004" pitchFamily="2" charset="0"/>
              </a:rPr>
              <a:t>IX</a:t>
            </a:r>
            <a:endParaRPr lang="ro-RO" altLang="en-US" sz="3600">
              <a:solidFill>
                <a:schemeClr val="tx1"/>
              </a:solidFill>
              <a:latin typeface="Sitka Subheading" panose="02000505000000020004" pitchFamily="2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ro-RO" altLang="en-US" sz="280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ro-RO" altLang="en-US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CA317-A6DF-4DE5-AFB1-B1B5EA490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Profilaxia</a:t>
            </a:r>
            <a:endParaRPr lang="en-US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69A1AAE1-D8DE-4474-AA18-B2CABA9675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02" y="188640"/>
            <a:ext cx="421005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939AF-643B-4451-BCC7-A53EBB374A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62" y="1700808"/>
            <a:ext cx="9738617" cy="4968552"/>
          </a:xfrm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Măsuri </a:t>
            </a:r>
            <a:r>
              <a:rPr lang="ro-RO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tehnico</a:t>
            </a:r>
            <a:r>
              <a:rPr lang="ro-RO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-organizatorice </a:t>
            </a: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- înlocuirea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compuşilor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foarte toxici cu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substanţe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mai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puţin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toxice;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-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etanşeizarea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aparaturii;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ventilaţie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generală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locală; echipament de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protecţie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adecvat.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Măsuri medicale</a:t>
            </a: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a. </a:t>
            </a:r>
            <a:r>
              <a:rPr lang="ro-RO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Recunoaşterea</a:t>
            </a: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riscului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intoxicaţie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acută cu acid cianhidric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compuşi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cianici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Acidul cianhidric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compuşii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cianici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cu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excepţia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cianamidei calcice.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Examenul medical la angajarea în muncă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Contraindicaţii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medicale: boli cronice ale sistemului nervos central, boli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deformaţii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care împiedică purtarea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măştii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bronhopneumopatii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cronice, astmul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bronşic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bolile aparatului cardiovascular, anemia, dermatoze, etilismul cronic.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c. Controlul medical periodic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tiocianaţii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în sânge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urină (la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sfârşitul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programului de lucru), hemogramă, electrocardiograma.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d. </a:t>
            </a:r>
            <a:r>
              <a:rPr lang="ro-RO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Educaţia</a:t>
            </a: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pentru sănătate: 	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- pentru organele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tehnico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-administrative în vederea realizării măsurilor tehnice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- pentru muncitori: respectarea igienei individuale, purtarea corectă a echipamentului de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protecţie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217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ackground pattern&#10;&#10;Description automatically generated">
            <a:extLst>
              <a:ext uri="{FF2B5EF4-FFF2-40B4-BE49-F238E27FC236}">
                <a16:creationId xmlns:a16="http://schemas.microsoft.com/office/drawing/2014/main" id="{4FC79714-C8E9-49AC-9318-B87F4A44EC4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558" r="-2" b="20048"/>
          <a:stretch/>
        </p:blipFill>
        <p:spPr>
          <a:xfrm>
            <a:off x="4269854" y="-1"/>
            <a:ext cx="7922146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76C5A57A-6E96-4658-9346-C31B4EBF1B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8867" y="1678666"/>
            <a:ext cx="4088190" cy="2369093"/>
          </a:xfrm>
        </p:spPr>
        <p:txBody>
          <a:bodyPr>
            <a:noAutofit/>
          </a:bodyPr>
          <a:lstStyle/>
          <a:p>
            <a:r>
              <a:rPr lang="ro-RO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Intoxicaţia</a:t>
            </a:r>
            <a:r>
              <a:rPr lang="ro-RO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profesională cu gaze </a:t>
            </a:r>
            <a:r>
              <a:rPr lang="ro-RO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vapori </a:t>
            </a:r>
            <a:r>
              <a:rPr lang="ro-RO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iritanţi</a:t>
            </a:r>
            <a:endParaRPr lang="en-US" sz="36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57C1A16-B8AB-4D99-A195-A38F556A6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8A9B20B-D1DD-4573-B5EC-558029519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23">
            <a:extLst>
              <a:ext uri="{FF2B5EF4-FFF2-40B4-BE49-F238E27FC236}">
                <a16:creationId xmlns:a16="http://schemas.microsoft.com/office/drawing/2014/main" id="{66D61E08-70C3-48D8-BEA0-787111DC3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Rectangle 25">
            <a:extLst>
              <a:ext uri="{FF2B5EF4-FFF2-40B4-BE49-F238E27FC236}">
                <a16:creationId xmlns:a16="http://schemas.microsoft.com/office/drawing/2014/main" id="{FC55298F-0AE5-478E-AD2B-03C2614C5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Isosceles Triangle 24">
            <a:extLst>
              <a:ext uri="{FF2B5EF4-FFF2-40B4-BE49-F238E27FC236}">
                <a16:creationId xmlns:a16="http://schemas.microsoft.com/office/drawing/2014/main" id="{C180E4EA-0B63-4779-A895-7E90E71088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27">
            <a:extLst>
              <a:ext uri="{FF2B5EF4-FFF2-40B4-BE49-F238E27FC236}">
                <a16:creationId xmlns:a16="http://schemas.microsoft.com/office/drawing/2014/main" id="{CEE01D9D-3DE8-4EED-B0D3-8F3C79CC7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8">
            <a:extLst>
              <a:ext uri="{FF2B5EF4-FFF2-40B4-BE49-F238E27FC236}">
                <a16:creationId xmlns:a16="http://schemas.microsoft.com/office/drawing/2014/main" id="{89AF5CE9-607F-43F4-8983-DCD6DA40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Rectangle 29">
            <a:extLst>
              <a:ext uri="{FF2B5EF4-FFF2-40B4-BE49-F238E27FC236}">
                <a16:creationId xmlns:a16="http://schemas.microsoft.com/office/drawing/2014/main" id="{6EEA2DBD-9E1E-4521-8C01-F32AD18A8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Isosceles Triangle 29">
            <a:extLst>
              <a:ext uri="{FF2B5EF4-FFF2-40B4-BE49-F238E27FC236}">
                <a16:creationId xmlns:a16="http://schemas.microsoft.com/office/drawing/2014/main" id="{15BBD2C1-BA9B-46A9-A27A-33498B16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36306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5" name="Isosceles Triangle 74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7A2FD5-6F98-4D5E-B503-B89249CF6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643467"/>
            <a:ext cx="4203045" cy="1375608"/>
          </a:xfrm>
        </p:spPr>
        <p:txBody>
          <a:bodyPr anchor="ctr">
            <a:normAutofit/>
          </a:bodyPr>
          <a:lstStyle/>
          <a:p>
            <a:r>
              <a:rPr lang="ro-RO" i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Definiţie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94E1F-BFF4-4396-8B37-99603ED44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54" y="2160589"/>
            <a:ext cx="3986372" cy="4053943"/>
          </a:xfrm>
        </p:spPr>
        <p:txBody>
          <a:bodyPr>
            <a:normAutofit lnSpcReduction="10000"/>
          </a:bodyPr>
          <a:lstStyle/>
          <a:p>
            <a:r>
              <a:rPr lang="ro-RO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Gazele </a:t>
            </a:r>
            <a:r>
              <a:rPr lang="ro-RO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vaporii </a:t>
            </a:r>
            <a:r>
              <a:rPr lang="ro-RO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iritanţi</a:t>
            </a:r>
            <a:r>
              <a:rPr lang="ro-RO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sunt </a:t>
            </a:r>
            <a:r>
              <a:rPr lang="ro-RO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substanţe</a:t>
            </a:r>
            <a:r>
              <a:rPr lang="ro-RO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chimice cu mare reactivitate chimică, care au o caracteristică comună de a produce o excitare („iritare”) anormală a receptorilor de la nivelul aparatului respirator, a mucoaselor (conjunctivală, bucală, gastrită) </a:t>
            </a:r>
            <a:r>
              <a:rPr lang="ro-RO" sz="24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2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tegumentelor.</a:t>
            </a:r>
            <a:endParaRPr lang="en-US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6" name="Picture 2" descr="Image result for Irritant Chemical Symbol">
            <a:extLst>
              <a:ext uri="{FF2B5EF4-FFF2-40B4-BE49-F238E27FC236}">
                <a16:creationId xmlns:a16="http://schemas.microsoft.com/office/drawing/2014/main" id="{01125A41-82E2-4CEE-80E0-935D538B5D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53555" y="972608"/>
            <a:ext cx="4428391" cy="4900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Isosceles Triangle 76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562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504FE-9E5A-446A-9F55-091DB4798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Etiologie</a:t>
            </a:r>
            <a:endParaRPr lang="en-US" dirty="0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0092E9DB-A175-49B0-B167-8AD4FEE6BA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183" y="4286250"/>
            <a:ext cx="318135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9560E-392D-448B-89DF-F79978522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63" y="1700808"/>
            <a:ext cx="9018537" cy="4197201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o-RO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Factori etiologici principali:</a:t>
            </a:r>
            <a:r>
              <a:rPr lang="ro-RO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substanţe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diferite ca structură chimică: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Halogenii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acizii lor: clor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acid clorhidric, fluor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acid fluorhidric, brom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acid bromhidric, fosgen (clorura de CO)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Compuşii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sulfului: dioxid de sulf, trioxid de sulf, acidul sulfuric, hidrogen sulfurat,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dimetil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sulfat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Compuşii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azotului: oxizii de azot, acid azotic, amoniac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Compuşii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fosforului: tetraclorura de fosfor, oxiclorura de fosfor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Alte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substanţe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acroleine,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izocianaţi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o-RO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Factori etiologicii </a:t>
            </a:r>
            <a:r>
              <a:rPr lang="ro-RO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favorizanţi</a:t>
            </a:r>
            <a:r>
              <a:rPr lang="ro-RO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ro-RO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leziuni inflamatorii ale aparatului respirator, mucoaselor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tegumentelor.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o-RO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Timpul de expunere</a:t>
            </a:r>
            <a:r>
              <a:rPr lang="ro-RO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probabil până la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apariţia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intoxicaţiei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în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funcţie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concentraţia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toxicului în aer,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substanţă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în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intoxicaţia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acută - minute, ore; în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intoxicaţia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cronică - luni, ani de zile.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769585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ee the source image">
            <a:extLst>
              <a:ext uri="{FF2B5EF4-FFF2-40B4-BE49-F238E27FC236}">
                <a16:creationId xmlns:a16="http://schemas.microsoft.com/office/drawing/2014/main" id="{2D329F84-8D82-4718-B237-88EB1A79A7A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14" b="1500"/>
          <a:stretch/>
        </p:blipFill>
        <p:spPr bwMode="auto">
          <a:xfrm>
            <a:off x="1" y="10"/>
            <a:ext cx="1219199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Isosceles Triangle 70">
            <a:extLst>
              <a:ext uri="{FF2B5EF4-FFF2-40B4-BE49-F238E27FC236}">
                <a16:creationId xmlns:a16="http://schemas.microsoft.com/office/drawing/2014/main" id="{DD6B6433-CCD9-42F6-83C5-76BCAA8FEE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3" name="Parallelogram 72">
            <a:extLst>
              <a:ext uri="{FF2B5EF4-FFF2-40B4-BE49-F238E27FC236}">
                <a16:creationId xmlns:a16="http://schemas.microsoft.com/office/drawing/2014/main" id="{442B55CB-F27D-4C06-89E5-4EC99A519C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24188" y="0"/>
            <a:ext cx="9372600" cy="6858000"/>
          </a:xfrm>
          <a:prstGeom prst="parallelogram">
            <a:avLst>
              <a:gd name="adj" fmla="val 14937"/>
            </a:avLst>
          </a:prstGeom>
          <a:solidFill>
            <a:schemeClr val="bg1">
              <a:alpha val="94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48527540-7F01-4C2E-9641-738882048E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D6F60FB6-F855-43F0-A752-3719156C1E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Rectangle 23">
            <a:extLst>
              <a:ext uri="{FF2B5EF4-FFF2-40B4-BE49-F238E27FC236}">
                <a16:creationId xmlns:a16="http://schemas.microsoft.com/office/drawing/2014/main" id="{70669A81-0E9B-4B42-AFEA-8F672C6CFB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704DC6-EF27-425E-9D49-334719B86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6047" y="609600"/>
            <a:ext cx="6487955" cy="1320800"/>
          </a:xfrm>
        </p:spPr>
        <p:txBody>
          <a:bodyPr anchor="t">
            <a:normAutofit/>
          </a:bodyPr>
          <a:lstStyle/>
          <a:p>
            <a:r>
              <a:rPr lang="ro-RO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Locuri de muncă, </a:t>
            </a:r>
            <a:r>
              <a:rPr lang="ro-RO" i="1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operaţii</a:t>
            </a:r>
            <a:r>
              <a:rPr lang="ro-RO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tehnologice, profesiuni expuse</a:t>
            </a:r>
            <a:endParaRPr lang="en-US" dirty="0"/>
          </a:p>
        </p:txBody>
      </p:sp>
      <p:sp>
        <p:nvSpPr>
          <p:cNvPr id="81" name="Rectangle 25">
            <a:extLst>
              <a:ext uri="{FF2B5EF4-FFF2-40B4-BE49-F238E27FC236}">
                <a16:creationId xmlns:a16="http://schemas.microsoft.com/office/drawing/2014/main" id="{8C93E0C6-CF08-4771-B5A9-6018CB3AE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3" name="Isosceles Triangle 82">
            <a:extLst>
              <a:ext uri="{FF2B5EF4-FFF2-40B4-BE49-F238E27FC236}">
                <a16:creationId xmlns:a16="http://schemas.microsoft.com/office/drawing/2014/main" id="{A011F1B8-62C5-4D08-A621-EAD05C7D69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F2BFD-0DE0-48FE-93A2-7BF049628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8012" y="2139020"/>
            <a:ext cx="7781765" cy="4510360"/>
          </a:xfrm>
        </p:spPr>
        <p:txBody>
          <a:bodyPr>
            <a:normAutofit/>
          </a:bodyPr>
          <a:lstStyle/>
          <a:p>
            <a:pPr marL="0" marR="0" indent="23495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clor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acid clorhidric: prepararea clorului, a altor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compuşi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anorganici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hipocloriţi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(industria chimică), înălbirea celulozei (fabrici de hârtie), înălbirea bumbacului (industria textilă), clorinarea apei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bazinelor de înot, prepararea clorurii de var, fabricarea clorurii de vinil, a cauciucului sintetic, a maselor plastice, metalurgie (fosgen), fabricarea pesticidelor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23495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fluor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acid fluorhidric: industria atomică, pentru tratarea uraniului, conservant în industria alimentară, industria chimică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farmaceutică (produse pentru conservarea lemnului, raticide, insecticide, medicamente, catalizatori), producerea tuburilor fluorescente</a:t>
            </a:r>
          </a:p>
          <a:p>
            <a:pPr marL="0" marR="0" indent="23495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oxizi de azot: fabricarea unor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substanţe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chimice ca explozive,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coloranţi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lacuri, produsele de sudură electrică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autogenă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23495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amoniac: fabricarea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îngrăşămintelor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azotate, sinteza ureei, tăbăcării, fabrici de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coloranţi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vopsele, mase plastice, mătase artificială, rafinăriile de petrol, distilarea cărbunelui, în sectorul zootehnic ca urmare a degradării unei mari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cantităţi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urină. </a:t>
            </a:r>
            <a:endParaRPr lang="en-US" sz="2000" dirty="0"/>
          </a:p>
        </p:txBody>
      </p:sp>
      <p:sp>
        <p:nvSpPr>
          <p:cNvPr id="85" name="Rectangle 27">
            <a:extLst>
              <a:ext uri="{FF2B5EF4-FFF2-40B4-BE49-F238E27FC236}">
                <a16:creationId xmlns:a16="http://schemas.microsoft.com/office/drawing/2014/main" id="{C6A6AECB-428C-4CB4-B65A-359F08B6D8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7" name="Rectangle 28">
            <a:extLst>
              <a:ext uri="{FF2B5EF4-FFF2-40B4-BE49-F238E27FC236}">
                <a16:creationId xmlns:a16="http://schemas.microsoft.com/office/drawing/2014/main" id="{28D1A6ED-2AB6-46A3-A315-485B8BF936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9" name="Rectangle 29">
            <a:extLst>
              <a:ext uri="{FF2B5EF4-FFF2-40B4-BE49-F238E27FC236}">
                <a16:creationId xmlns:a16="http://schemas.microsoft.com/office/drawing/2014/main" id="{B61CE46B-8525-46A8-AB7B-DCBCC1B65F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1" name="Isosceles Triangle 90">
            <a:extLst>
              <a:ext uri="{FF2B5EF4-FFF2-40B4-BE49-F238E27FC236}">
                <a16:creationId xmlns:a16="http://schemas.microsoft.com/office/drawing/2014/main" id="{4412B991-9935-45FB-A17E-8F30DD8325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073796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05EF9-E56C-468D-9A04-DEEA30352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Patogenia generală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649AC-9D72-4546-9BE6-006743202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700808"/>
            <a:ext cx="9666610" cy="4341217"/>
          </a:xfrm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Excitarea anormală a receptorilor de la nivelul la care </a:t>
            </a:r>
            <a:r>
              <a:rPr lang="ro-RO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acţionează</a:t>
            </a:r>
            <a:r>
              <a:rPr lang="ro-RO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agentul </a:t>
            </a:r>
            <a:r>
              <a:rPr lang="ro-RO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iritativ</a:t>
            </a:r>
            <a:r>
              <a:rPr lang="ro-RO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produce fenomene ce apar în comun la toate gazele </a:t>
            </a:r>
            <a:r>
              <a:rPr lang="ro-RO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vaporii </a:t>
            </a:r>
            <a:r>
              <a:rPr lang="ro-RO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iritanţi</a:t>
            </a:r>
            <a:r>
              <a:rPr lang="ro-RO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o-RO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fenomene </a:t>
            </a:r>
            <a:r>
              <a:rPr lang="ro-RO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dureroase</a:t>
            </a:r>
            <a:r>
              <a:rPr lang="ro-RO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arsuri, </a:t>
            </a:r>
            <a:r>
              <a:rPr lang="ro-RO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înţepături</a:t>
            </a:r>
            <a:r>
              <a:rPr lang="ro-RO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usturimi, </a:t>
            </a:r>
            <a:r>
              <a:rPr lang="ro-RO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senzaţie</a:t>
            </a:r>
            <a:r>
              <a:rPr lang="ro-RO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corp străin, etc.  localizate la diferite nivele ale aparatului respirator, dar mai ales retrosternal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o-RO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fenomene </a:t>
            </a:r>
            <a:r>
              <a:rPr lang="ro-RO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reflexe</a:t>
            </a:r>
            <a:r>
              <a:rPr lang="ro-RO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care pot fi motorii, secretorii sau vasculare: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lvl="2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natură </a:t>
            </a:r>
            <a:r>
              <a:rPr lang="ro-RO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motorie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strănut, tuse,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constricţie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bronşică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lvl="2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natură </a:t>
            </a:r>
            <a:r>
              <a:rPr lang="ro-RO" sz="2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secretorie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hipersecreţia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glandelor nazale (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rinoree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conjunctivale (lăcrimare), salivare (sialoree),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bronşice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lvl="2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natură </a:t>
            </a:r>
            <a:r>
              <a:rPr lang="ro-RO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vasculară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hiperemie, congestie, edem.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5060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16B71-1637-44AE-9D0F-AB3058C89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9562" y="609600"/>
            <a:ext cx="6424440" cy="1320800"/>
          </a:xfrm>
        </p:spPr>
        <p:txBody>
          <a:bodyPr>
            <a:normAutofit/>
          </a:bodyPr>
          <a:lstStyle/>
          <a:p>
            <a:r>
              <a:rPr lang="ro-RO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Tabloul clinic</a:t>
            </a:r>
            <a:endParaRPr lang="en-US" dirty="0"/>
          </a:p>
        </p:txBody>
      </p:sp>
      <p:pic>
        <p:nvPicPr>
          <p:cNvPr id="7170" name="Picture 2" descr="See the source image">
            <a:extLst>
              <a:ext uri="{FF2B5EF4-FFF2-40B4-BE49-F238E27FC236}">
                <a16:creationId xmlns:a16="http://schemas.microsoft.com/office/drawing/2014/main" id="{735819B9-2890-46B1-8D72-A8A1CDA81F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77" t="9091" r="27832" b="-1"/>
          <a:stretch/>
        </p:blipFill>
        <p:spPr bwMode="auto">
          <a:xfrm>
            <a:off x="20" y="10"/>
            <a:ext cx="2734036" cy="6867719"/>
          </a:xfrm>
          <a:custGeom>
            <a:avLst/>
            <a:gdLst/>
            <a:ahLst/>
            <a:cxnLst/>
            <a:rect l="l" t="t" r="r" b="b"/>
            <a:pathLst>
              <a:path w="2734056" h="6858000">
                <a:moveTo>
                  <a:pt x="0" y="0"/>
                </a:moveTo>
                <a:lnTo>
                  <a:pt x="1674254" y="0"/>
                </a:lnTo>
                <a:lnTo>
                  <a:pt x="2734056" y="6850199"/>
                </a:lnTo>
                <a:lnTo>
                  <a:pt x="2734056" y="6858000"/>
                </a:lnTo>
                <a:lnTo>
                  <a:pt x="461457" y="6858000"/>
                </a:lnTo>
                <a:lnTo>
                  <a:pt x="0" y="4134118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4" name="Isosceles Triangle 83">
            <a:extLst>
              <a:ext uri="{FF2B5EF4-FFF2-40B4-BE49-F238E27FC236}">
                <a16:creationId xmlns:a16="http://schemas.microsoft.com/office/drawing/2014/main" id="{EB6743CF-E74B-4A3C-A785-599069DB89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1"/>
            <a:ext cx="476655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AED948-0086-4E84-81D7-860F993CE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9562" y="1628800"/>
            <a:ext cx="7710934" cy="4896543"/>
          </a:xfrm>
        </p:spPr>
        <p:txBody>
          <a:bodyPr>
            <a:normAutofit lnSpcReduction="10000"/>
          </a:bodyPr>
          <a:lstStyle/>
          <a:p>
            <a:pPr marL="0" marR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o-RO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Intoxicaţia</a:t>
            </a:r>
            <a:r>
              <a:rPr lang="ro-RO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acută</a:t>
            </a:r>
            <a:r>
              <a:rPr lang="ro-RO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marR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o-RO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Sindromul de iritație a căilor aeriene superioare (SICAS):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iritația mucoasei nazale: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senzaţia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înţepături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arsură în nas, strănut,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obstrucţie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nazală,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rinoree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epistaxis;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hiperemia mucoasei sinusurilor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inflamația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edemul glotei: tuse spastică, dificultăți de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deglutiţie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vorbire;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inflamaţia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faringelui: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răguşeală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mergând până la afonie;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edemul laringelui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spasmul laringian: dispnee, stridor, cianoză, anxietate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iritația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traheo-bronşică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accentuarea tusei spastice, expectorație puțin abundentă,.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În cazul unor concentrații foarte ridicate: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suprastimularea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reflexă a centrului respirator cu oprirea bruscă a respirației, sincopă și moarte.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3618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E7D16-929A-4BE4-BCBA-4A9A2775B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Tabloul clinic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1329A-CE13-40F6-833C-060B836DD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744" y="1900869"/>
            <a:ext cx="9666610" cy="424847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ro-RO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Bronşiolita</a:t>
            </a: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obliterantă („boala de siloz”)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poate fi produsă de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substanţele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iritante ajunse la nivelul căilor respiratorii profunde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are o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apariţie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întârziată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evoluţie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prelungită.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ro-RO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Edemul pulmonar acut toxic (EPAT)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Poate apare la orice expunere de gaze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vapori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iritanţi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dar a fost descris mai ales după expunere la fluor, dioxid de sulf, amoniac, oxizi de azot, fosgen,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dimetilsulfat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Deşi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din punct de vedere clinic edemul pulmonar acut toxic este asemănător cu cel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cardiogen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mecanismul de producere diferit are ca principală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consecinţă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deosebiri în conduita terapeutică.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Efectele cronice 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ale gazelor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vaporilor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iritanţi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În prima fază se produc modificări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funcţionale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reflexe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urmează faza leziunilor anatomice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inflamatorii cronice ale peretelui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bronşic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Clinic se manifestă prin rinite cronice,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hiposmie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greşit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etichetată ca un fenomen de adaptare), epistaxis,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bronşită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cronică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iritativă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astm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bronşic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laringită cronică, fibroză pulmonară, emfizem pulmonar, în final cord pulmonar cronic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7244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38EF2-6038-4239-A798-A1F7FAED0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Tratament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A8B4B-4BF4-430D-BA1B-5015D6B63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63" y="1556792"/>
            <a:ext cx="9666609" cy="4824536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Tratamentul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intoxicaţiilor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acute cu gaze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vapori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iritanţi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în majoritatea cazurilor este o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urgenţă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medicală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cuprinde aspectele: întreruperea contactului cu toxicul, tratarea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hipoventilaţiei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bronhospasmului, edemului pulmonar necardi­o­­gen.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În timp, tratamentul va urmări prevenirea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infecţiilor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bronşice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bronşiolitei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obliterante, precum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complicaţiilor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tardive: ca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bronşita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cronică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fibroza pulmonară.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Tratamentul </a:t>
            </a:r>
            <a:r>
              <a:rPr lang="ro-RO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bronşiolitei</a:t>
            </a: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obliterante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92150"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repaus la pat în încăperi încălzite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92150"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oxigenoterapie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92150"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2743200" algn="ctr"/>
                <a:tab pos="5486400" algn="r"/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ronhodilatatoare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92150"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2743200" algn="ctr"/>
                <a:tab pos="5486400" algn="r"/>
                <a:tab pos="457200" algn="l"/>
              </a:tabLs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ntibiotice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92150"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2743200" algn="ctr"/>
                <a:tab pos="5486400" algn="r"/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orticoterapia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6400" lvl="1" indent="0">
              <a:spcBef>
                <a:spcPts val="0"/>
              </a:spcBef>
              <a:spcAft>
                <a:spcPts val="0"/>
              </a:spcAft>
              <a:buNone/>
              <a:tabLst>
                <a:tab pos="2743200" algn="ctr"/>
                <a:tab pos="5486400" algn="r"/>
                <a:tab pos="457200" algn="l"/>
              </a:tabLst>
            </a:pP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În cazul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apariţiei</a:t>
            </a: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edemului pulmonar acut toxic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92150"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oxigenoterapie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92150"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administrarea de diuretice cu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acţiune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rapidă: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furosemid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92150"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antibioterapie cu spectru larg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92150"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corticoterapie   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7030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C56E0-8953-4E38-ADB1-14E0F7DBD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Profilaxie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AF423-4DE9-46A4-9002-15B5B3B80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448" y="1772816"/>
            <a:ext cx="9378577" cy="4292748"/>
          </a:xfrm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Măsurile </a:t>
            </a:r>
            <a:r>
              <a:rPr lang="ro-RO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tehnico</a:t>
            </a:r>
            <a:r>
              <a:rPr lang="ro-RO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-organizatorice</a:t>
            </a:r>
            <a:r>
              <a:rPr lang="ro-RO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urmăresc scăderea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concentraţiilor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maxime admise de gaze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vapori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iritanţi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prin: 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etanşeizarea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ermetizarea aparaturii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amenajarea unor sisteme de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ventilaţie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mecanică locală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generală eficiente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purtarea echipamentului individual de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protecţie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Măsurile medicale</a:t>
            </a: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o-RO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Recunoaşterea</a:t>
            </a: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riscului </a:t>
            </a:r>
            <a:r>
              <a:rPr lang="ro-RO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professional</a:t>
            </a:r>
            <a:endParaRPr lang="en-US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Examenele medicale sunt înscrise în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fişa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specifică de noxe.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Examenul medical la încadrarea în muncă: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probe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funcţionale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ventilatorii.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Contraindicaţii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medicale: conjunctivite, cheratite cronice, boli cronice ale căilor respiratorii superioare,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bronhopneumopatii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cronice, astm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bronşic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(în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funcţie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rezultatele probelor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funcţionale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ventilatorii), dermatoze.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Controlul medical periodic: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examen clinic general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probe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funcţionale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ventilatorii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o-RO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Educaţia</a:t>
            </a: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pentru sănătate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538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10A1BC5-C4B6-4969-8A79-CBFA98B6A7B7}"/>
              </a:ext>
            </a:extLst>
          </p:cNvPr>
          <p:cNvSpPr txBox="1"/>
          <p:nvPr/>
        </p:nvSpPr>
        <p:spPr>
          <a:xfrm>
            <a:off x="839416" y="1997839"/>
            <a:ext cx="928903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o-RO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Intoxicaţia</a:t>
            </a:r>
            <a:r>
              <a:rPr lang="ro-RO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acută profesională cu acid cianhidric </a:t>
            </a:r>
            <a:r>
              <a:rPr lang="ro-RO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compuşi</a:t>
            </a:r>
            <a:r>
              <a:rPr lang="ro-RO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cianici</a:t>
            </a:r>
            <a:r>
              <a:rPr lang="ro-RO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r>
              <a:rPr lang="ro-RO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Etiologie. Patogenie. Tabloul clinic. Diagnosticul pozitiv. Tratament. Profilaxie.</a:t>
            </a:r>
            <a:endParaRPr lang="en-US" sz="2400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3600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o-RO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Intoxicaţia</a:t>
            </a:r>
            <a:r>
              <a:rPr lang="ro-RO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profesională cu gaze </a:t>
            </a:r>
            <a:r>
              <a:rPr lang="ro-RO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vapori </a:t>
            </a:r>
            <a:r>
              <a:rPr lang="ro-RO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iritanţi</a:t>
            </a:r>
            <a:r>
              <a:rPr lang="ro-RO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r>
              <a:rPr lang="ro-RO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Etiologie. Patogenie. Tabloul clinic. Diagnosticul pozitiv. Tratament. Profilaxie. </a:t>
            </a:r>
            <a:r>
              <a:rPr lang="ro-RO" sz="24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Relaţii</a:t>
            </a:r>
            <a:r>
              <a:rPr lang="ro-RO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ecologice specifice</a:t>
            </a:r>
            <a:endParaRPr lang="en-US" sz="3600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639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ackground pattern&#10;&#10;Description automatically generated">
            <a:extLst>
              <a:ext uri="{FF2B5EF4-FFF2-40B4-BE49-F238E27FC236}">
                <a16:creationId xmlns:a16="http://schemas.microsoft.com/office/drawing/2014/main" id="{DC6E18ED-AB31-4EFD-8270-706D04E283C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275" r="-2" b="21331"/>
          <a:stretch/>
        </p:blipFill>
        <p:spPr>
          <a:xfrm>
            <a:off x="4269854" y="-1"/>
            <a:ext cx="7922146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7E45A3E-5806-4691-8A81-2717D3AA1A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376" y="1678666"/>
            <a:ext cx="4953048" cy="2369093"/>
          </a:xfrm>
        </p:spPr>
        <p:txBody>
          <a:bodyPr>
            <a:normAutofit/>
          </a:bodyPr>
          <a:lstStyle/>
          <a:p>
            <a:r>
              <a:rPr lang="ro-RO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Intoxicaţia</a:t>
            </a:r>
            <a:r>
              <a:rPr lang="ro-RO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acută profesională cu acid cianhidric </a:t>
            </a:r>
            <a:r>
              <a:rPr lang="ro-RO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compuşi</a:t>
            </a:r>
            <a:r>
              <a:rPr lang="ro-RO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cianici</a:t>
            </a:r>
            <a:endParaRPr lang="en-US" sz="720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57C1A16-B8AB-4D99-A195-A38F556A6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8A9B20B-D1DD-4573-B5EC-558029519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23">
            <a:extLst>
              <a:ext uri="{FF2B5EF4-FFF2-40B4-BE49-F238E27FC236}">
                <a16:creationId xmlns:a16="http://schemas.microsoft.com/office/drawing/2014/main" id="{66D61E08-70C3-48D8-BEA0-787111DC3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25">
            <a:extLst>
              <a:ext uri="{FF2B5EF4-FFF2-40B4-BE49-F238E27FC236}">
                <a16:creationId xmlns:a16="http://schemas.microsoft.com/office/drawing/2014/main" id="{FC55298F-0AE5-478E-AD2B-03C2614C5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Isosceles Triangle 24">
            <a:extLst>
              <a:ext uri="{FF2B5EF4-FFF2-40B4-BE49-F238E27FC236}">
                <a16:creationId xmlns:a16="http://schemas.microsoft.com/office/drawing/2014/main" id="{C180E4EA-0B63-4779-A895-7E90E71088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27">
            <a:extLst>
              <a:ext uri="{FF2B5EF4-FFF2-40B4-BE49-F238E27FC236}">
                <a16:creationId xmlns:a16="http://schemas.microsoft.com/office/drawing/2014/main" id="{CEE01D9D-3DE8-4EED-B0D3-8F3C79CC7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28">
            <a:extLst>
              <a:ext uri="{FF2B5EF4-FFF2-40B4-BE49-F238E27FC236}">
                <a16:creationId xmlns:a16="http://schemas.microsoft.com/office/drawing/2014/main" id="{89AF5CE9-607F-43F4-8983-DCD6DA40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9">
            <a:extLst>
              <a:ext uri="{FF2B5EF4-FFF2-40B4-BE49-F238E27FC236}">
                <a16:creationId xmlns:a16="http://schemas.microsoft.com/office/drawing/2014/main" id="{6EEA2DBD-9E1E-4521-8C01-F32AD18A8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Isosceles Triangle 29">
            <a:extLst>
              <a:ext uri="{FF2B5EF4-FFF2-40B4-BE49-F238E27FC236}">
                <a16:creationId xmlns:a16="http://schemas.microsoft.com/office/drawing/2014/main" id="{15BBD2C1-BA9B-46A9-A27A-33498B16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54119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397AD-3716-4763-B906-EBBF55D12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Etiologie</a:t>
            </a:r>
            <a:endParaRPr lang="en-US" dirty="0"/>
          </a:p>
        </p:txBody>
      </p:sp>
      <p:pic>
        <p:nvPicPr>
          <p:cNvPr id="4098" name="Picture 2" descr="See the source image">
            <a:extLst>
              <a:ext uri="{FF2B5EF4-FFF2-40B4-BE49-F238E27FC236}">
                <a16:creationId xmlns:a16="http://schemas.microsoft.com/office/drawing/2014/main" id="{B3C0D636-B0CC-4961-BB55-F7A357991C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5840" y="116632"/>
            <a:ext cx="4076873" cy="1905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FA84F-2286-476D-AF7C-597F8150D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63" y="1772816"/>
            <a:ext cx="8596312" cy="3881437"/>
          </a:xfrm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Factorii etiologici principali</a:t>
            </a:r>
            <a:r>
              <a:rPr lang="ro-RO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sunt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reprezentaţi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de: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acidul cianhidric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HCN):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gaz sau lichid incolor, cu miros de migdale amare, foarte solubil în apă, alcool etilic, eter etilic..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sărurile acidului cianhidric: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cianura de sodiu (</a:t>
            </a:r>
            <a:r>
              <a:rPr lang="ro-RO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NaCN</a:t>
            </a: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cianură de potasiu (KCN)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cianura de calciu (Ca(CN)</a:t>
            </a:r>
            <a:r>
              <a:rPr lang="ro-RO" sz="1800" i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cianatul de sodiu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NaOCN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ș.a.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cianogenul (CN)</a:t>
            </a:r>
            <a:r>
              <a:rPr lang="ro-RO" sz="1800" i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(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dinitriletan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apare în gazele de furnal.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 </a:t>
            </a:r>
            <a:r>
              <a:rPr lang="ro-RO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acetocianhidrină</a:t>
            </a: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(CH</a:t>
            </a:r>
            <a:r>
              <a:rPr lang="ro-RO" sz="1800" i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o-RO" sz="1800" i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C(OH)CN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e. nitrilii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sunt cianuri organice: </a:t>
            </a:r>
            <a:r>
              <a:rPr lang="ro-RO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acrilonitrilul</a:t>
            </a:r>
            <a:r>
              <a:rPr lang="ro-RO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metacrilonitrilul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acetonitrilul</a:t>
            </a: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ro-RO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Factori etiologici </a:t>
            </a:r>
            <a:r>
              <a:rPr lang="ro-RO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favorizanţi</a:t>
            </a: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- temperatura ridicată din încăperea de lucru care produce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vasodilataţie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transpiraţie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-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soluţii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continuitate ale tegumentului.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ro-RO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Timp de expunere </a:t>
            </a: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probabil până la </a:t>
            </a:r>
            <a:r>
              <a:rPr lang="ro-RO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apariţia</a:t>
            </a: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intoxicaţiei</a:t>
            </a: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acute: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câteva minute - ore.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568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8FD46-9CE0-45A9-A1EB-77B5B1D39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Locuri de muncă, </a:t>
            </a:r>
            <a:r>
              <a:rPr lang="ro-RO" sz="3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operaţii</a:t>
            </a:r>
            <a:r>
              <a:rPr lang="ro-RO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tehnologice, profesiuni expuse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C8495-FEA5-4650-BB66-63FC49AF1E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63" y="2060848"/>
            <a:ext cx="9090545" cy="4436764"/>
          </a:xfrm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o-RO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acidul cianhidric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industria fibrelor sintetice, sinteza nitrililor (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acrilaţilor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metacrilaţilor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ca raticid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insecticid, producerea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cianurilor, a maselor plastice, distilarea cocsului, fiind un component al gazelor de distilare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o-RO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cianogenul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fumigant pentru deparazitări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dezinfecţii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este un component al gazului de furnal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o-RO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cianura de sodiu </a:t>
            </a:r>
            <a:r>
              <a:rPr lang="ro-RO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cianura de potasiu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băile de galvanizare, întărirea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oţelului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extracţia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aurului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argintului din minereuri,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confecţionarea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bijuteriilor, tratamente termice,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fumigaţia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pomilor fructiferi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o-RO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cianura de calciu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insecticid, raticid, stabilizator pentru ciment, fabricarea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oţelurilor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pure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o-RO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clorura de cianogen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sinteze organice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fumigaţii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o-RO" sz="20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acrilonitrilul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un polimer al său este utilizat în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producţia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fibrelor sintetice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588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5B37F-3915-4A44-8190-0BAEC5D86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Patogenie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F505C9-3CE1-459F-B7E1-44A4B0827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63" y="1628800"/>
            <a:ext cx="9738618" cy="475252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Căile de pătrundere în organism: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pe cale respiratorie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pe cale cutanată, inclusiv prin tegumentele intacte.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o-RO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Circulaţie</a:t>
            </a: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o-RO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distribuţie</a:t>
            </a: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metabolizare</a:t>
            </a:r>
            <a:r>
              <a:rPr lang="ro-RO" sz="1800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o-RO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circulă 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 formă de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soluţie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în plasmă, nu legat de hemoglobina din eritrocit. Dar, dacă în sânge este prezentă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methemoglobina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atunci ionul cian se combină cu fierul trivalent al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methemoglobinei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 formează rapid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cianmethemoglobina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care se transformă din nou în hemoglobină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cu eliberarea lentă a ionului cian (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importanţă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practică, terapeutică, administrarea de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substanţe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methemoglobinizante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Tot în timpul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circulaţiei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în sânge ionul cian se combină cu sulful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 formează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tiocianaţi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substanţe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cu toxicitate redusă (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detoxifiere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eliminaţi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pe cale renală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digestivă (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importanţă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practică terapeutică - administrarea de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substanţe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cu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conţinut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ridicat de sulf).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 Eliminarea din organism: 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 cale renală, în principal.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Mecanisme de </a:t>
            </a:r>
            <a:r>
              <a:rPr lang="ro-RO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acţiune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ro-RO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enzimatic de tip inhibitor: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Inhibarea sistemului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citocromoxidază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realizează blocarea procesele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oxidoreducătoare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celulare cu imposibilitatea celulei de a utiliza oxigenul care le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perfuzează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ro-RO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o-RO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iritativ</a:t>
            </a:r>
            <a:r>
              <a:rPr lang="ro-RO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cianogenul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compuşii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halogenaţi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produc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iritaţia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căilor aeriene superioare, lăcrimare, până la edem pulmonar acut (mai ales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compuşii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halogenaţi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în special clorura de cianogen).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24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C9EC2-E6A5-42F4-9C7C-FC962CC65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Tabloul clinic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E6A77-5A98-431F-A5C6-9BA61AB1F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541" y="1340768"/>
            <a:ext cx="10363003" cy="54006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Forma </a:t>
            </a:r>
            <a:r>
              <a:rPr lang="ro-RO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supraacută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apare prin inhalarea de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concentraţii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foarte mari (letale): cefalee,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ameţeli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pierderea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conştienţei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convulsii, paralizia centrului respirator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apoi oprirea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activităţii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inimii (moartea poate surveni în câteva minute).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Forma acută 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 disting clasic patru faze: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faza de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excitaţie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cu: cefalee intensă, vertij,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greaţă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vărsături, polipnee, halenă cu miros de migdale amare;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faza de depresiune: dispnee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inspiratorie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expiratorie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cu intervale de apnee, bolnavul prezintă stupoare, angoasă, tegumente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roşietice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faza de convulsii: convulsii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tonico-clonice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cu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tendinţă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la generalizare;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faza de paralizie: cefalee,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constricţie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faringiană,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ameţeli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sialoree,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greţuri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vărsături, slăbiciune musculară, dispnee, tahicardie, colaps cardiovascular, tensiune arterială scăzută, comă profundă posibilă,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coloraţia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roz a tegumentelor.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o-RO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Intoxicaţia</a:t>
            </a: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subacută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apare prin inhalarea de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concentraţii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joase, dar peste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concentraţia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admisibilă determină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apariţia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unei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intoxicaţii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acute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uşoare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7200">
              <a:spcBef>
                <a:spcPts val="0"/>
              </a:spcBef>
              <a:spcAft>
                <a:spcPts val="0"/>
              </a:spcAft>
            </a:pPr>
            <a:r>
              <a:rPr lang="ro-RO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Intoxicaţia</a:t>
            </a: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cronică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Se manifestă prin: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slăbiciune musculară la nivelul membrelor superioare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inferioare;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sindrom astenic: astenie, cefalee,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ameţeli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accentuate, anxietate, iritabilitate; 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sindrom dispeptic: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inapetenţă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greţuri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vărsături matinale, jenă epigastrică;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iritaţii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faringiene cu </a:t>
            </a:r>
            <a:r>
              <a:rPr lang="ro-RO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senzaţia</a:t>
            </a:r>
            <a:r>
              <a:rPr lang="ro-RO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uscăciune în gât, dispnee, scădere în greutate, tulburări de vedere.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62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9D14C-18CF-4729-AD1F-EC3C61266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Diagnosticul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61B1E-51C3-4365-850E-23F47F033B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Stabilirea expunerii profesionale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la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substanţe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care au comun ionul cian (CN</a:t>
            </a:r>
            <a:r>
              <a:rPr lang="ro-RO" sz="20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):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a. Subiectiv: 	- anamneză profesională (dacă bolnavul poate da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relaţii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       		 -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relaţii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la colegii de muncă care au adus bolnavul;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b. Obiectiv: - buletine de determinări toxicologice în atmosfera de muncă,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Tabloul chimic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Examene de laborator	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tiocianaţii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din urină, au valori normale de 2 mg/24 ore la nefumători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16 mg/24 ore la fumători.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Suspiciunea de </a:t>
            </a:r>
            <a:r>
              <a:rPr lang="ro-RO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intoxicaţie</a:t>
            </a:r>
            <a:r>
              <a:rPr lang="ro-RO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peste 30 mg/litru de urină, peste 8 mg/100 ml sânge.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125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268F8-294E-45C8-BF5E-B7FC05EBD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Tratamentul</a:t>
            </a:r>
            <a:endParaRPr lang="en-US" dirty="0"/>
          </a:p>
        </p:txBody>
      </p:sp>
      <p:pic>
        <p:nvPicPr>
          <p:cNvPr id="2052" name="Picture 4" descr="Image result for kelocyanor">
            <a:extLst>
              <a:ext uri="{FF2B5EF4-FFF2-40B4-BE49-F238E27FC236}">
                <a16:creationId xmlns:a16="http://schemas.microsoft.com/office/drawing/2014/main" id="{46162252-8C2C-4F40-A4D1-A8B34ECECB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1006" y="3950444"/>
            <a:ext cx="3180994" cy="2907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52862-F19A-4303-80CC-533459CA1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62" y="1700808"/>
            <a:ext cx="9522594" cy="4341217"/>
          </a:xfrm>
        </p:spPr>
        <p:txBody>
          <a:bodyPr/>
          <a:lstStyle/>
          <a:p>
            <a:pPr marL="0" marR="0" indent="450215">
              <a:spcBef>
                <a:spcPts val="0"/>
              </a:spcBef>
              <a:spcAft>
                <a:spcPts val="0"/>
              </a:spcAft>
            </a:pP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Tratamentul </a:t>
            </a:r>
            <a:r>
              <a:rPr lang="ro-RO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intoxicaţiei</a:t>
            </a: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acute 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este de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urgenţă</a:t>
            </a:r>
            <a:endParaRPr lang="ro-RO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0215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0215">
              <a:spcBef>
                <a:spcPts val="0"/>
              </a:spcBef>
              <a:spcAft>
                <a:spcPts val="0"/>
              </a:spcAft>
            </a:pP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Tratamentul etiologic: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întreruperea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absorbţiei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toxic pe cale respiratorie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cutanată. 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În cazurile </a:t>
            </a:r>
            <a:r>
              <a:rPr lang="ro-RO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uşoare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(fără pierdere de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conştienţă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fără modificări respiratorii):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- scoaterea imediată a bolnavului de la locul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intoxicaţiei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- se îndepărtează imediat hainele de lucru impregnate cu toxicul, se spală tegumentele;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- repaus fizic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psihic timp de 24 ore/ oxigenoterapie</a:t>
            </a: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/ 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tratament simptomatic;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450215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În cazurile grave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antidot: </a:t>
            </a: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nitrit de amil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(inhalare de vapori) / </a:t>
            </a: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nitrit de sodiu: 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3%. Care au rolul de a forma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methemoglobină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care fixează imediat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extrem de puternic ionii liberi de cian, care în acest fel nu vor mai bloca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citocromoxidaza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Hiposulfitul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sodiu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o-RO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Kelocyanor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o-RO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ul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antidot specific </a:t>
            </a:r>
            <a:r>
              <a:rPr lang="ro-RO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chelează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ionul cian, se administrează intravenos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Vitamina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o-RO" sz="1800" i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o-RO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, </a:t>
            </a: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vitamina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o-RO" sz="1800" i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o-RO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vitamina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vitamina</a:t>
            </a:r>
            <a:r>
              <a:rPr lang="ro-RO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PP, Vitamina B</a:t>
            </a:r>
            <a:r>
              <a:rPr lang="ro-RO" sz="1800" i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</a:t>
            </a:r>
            <a:endParaRPr lang="en-US" dirty="0"/>
          </a:p>
        </p:txBody>
      </p:sp>
      <p:pic>
        <p:nvPicPr>
          <p:cNvPr id="2050" name="Picture 2" descr="See the source image">
            <a:extLst>
              <a:ext uri="{FF2B5EF4-FFF2-40B4-BE49-F238E27FC236}">
                <a16:creationId xmlns:a16="http://schemas.microsoft.com/office/drawing/2014/main" id="{F3AFBCF5-B0E4-411E-9465-755A35DCFD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2012" y="241400"/>
            <a:ext cx="2752163" cy="1827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79741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2197</Words>
  <Application>Microsoft Office PowerPoint</Application>
  <PresentationFormat>Widescreen</PresentationFormat>
  <Paragraphs>164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Sitka Subheading</vt:lpstr>
      <vt:lpstr>Times New Roman</vt:lpstr>
      <vt:lpstr>Trebuchet MS</vt:lpstr>
      <vt:lpstr>Wingdings</vt:lpstr>
      <vt:lpstr>Wingdings 3</vt:lpstr>
      <vt:lpstr>Facet</vt:lpstr>
      <vt:lpstr>PowerPoint Presentation</vt:lpstr>
      <vt:lpstr>PowerPoint Presentation</vt:lpstr>
      <vt:lpstr>Intoxicaţia acută profesională cu acid cianhidric şi compuşi cianici</vt:lpstr>
      <vt:lpstr>Etiologie</vt:lpstr>
      <vt:lpstr>Locuri de muncă, operaţii tehnologice, profesiuni expuse</vt:lpstr>
      <vt:lpstr>Patogenie</vt:lpstr>
      <vt:lpstr>Tabloul clinic</vt:lpstr>
      <vt:lpstr>Diagnosticul</vt:lpstr>
      <vt:lpstr>Tratamentul</vt:lpstr>
      <vt:lpstr>Profilaxia</vt:lpstr>
      <vt:lpstr>Intoxicaţia profesională cu gaze şi vapori iritanţi</vt:lpstr>
      <vt:lpstr>Definiţie</vt:lpstr>
      <vt:lpstr>Etiologie</vt:lpstr>
      <vt:lpstr>Locuri de muncă, operaţii tehnologice, profesiuni expuse</vt:lpstr>
      <vt:lpstr>Patogenia generală</vt:lpstr>
      <vt:lpstr>Tabloul clinic</vt:lpstr>
      <vt:lpstr>Tabloul clinic</vt:lpstr>
      <vt:lpstr>Tratament</vt:lpstr>
      <vt:lpstr>Profilaxie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marius bunescu</dc:creator>
  <cp:lastModifiedBy>marius bunescu</cp:lastModifiedBy>
  <cp:revision>1</cp:revision>
  <dcterms:created xsi:type="dcterms:W3CDTF">2020-11-19T13:57:40Z</dcterms:created>
  <dcterms:modified xsi:type="dcterms:W3CDTF">2020-11-19T14:00:11Z</dcterms:modified>
</cp:coreProperties>
</file>