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91" r:id="rId9"/>
    <p:sldId id="262" r:id="rId10"/>
    <p:sldId id="263" r:id="rId11"/>
    <p:sldId id="264" r:id="rId12"/>
    <p:sldId id="292" r:id="rId13"/>
    <p:sldId id="265" r:id="rId14"/>
    <p:sldId id="293" r:id="rId15"/>
    <p:sldId id="266" r:id="rId16"/>
    <p:sldId id="294" r:id="rId17"/>
    <p:sldId id="267" r:id="rId18"/>
    <p:sldId id="295" r:id="rId19"/>
    <p:sldId id="268" r:id="rId20"/>
    <p:sldId id="296" r:id="rId21"/>
    <p:sldId id="269" r:id="rId22"/>
    <p:sldId id="297" r:id="rId23"/>
    <p:sldId id="270" r:id="rId24"/>
    <p:sldId id="271" r:id="rId25"/>
    <p:sldId id="272" r:id="rId26"/>
    <p:sldId id="298" r:id="rId27"/>
    <p:sldId id="273" r:id="rId28"/>
    <p:sldId id="274" r:id="rId29"/>
    <p:sldId id="275" r:id="rId3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1"/>
    <p:restoredTop sz="94674"/>
  </p:normalViewPr>
  <p:slideViewPr>
    <p:cSldViewPr snapToGrid="0" snapToObjects="1">
      <p:cViewPr varScale="1">
        <p:scale>
          <a:sx n="102" d="100"/>
          <a:sy n="102" d="100"/>
        </p:scale>
        <p:origin x="57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830059-BA01-C24F-863A-C5460FB768FB}" type="doc">
      <dgm:prSet loTypeId="urn:microsoft.com/office/officeart/2005/8/layout/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55DAF26A-F6E3-3E4E-80C7-2F072C1F4D5A}">
      <dgm:prSet phldrT="[Text]" custT="1"/>
      <dgm:spPr/>
      <dgm:t>
        <a:bodyPr/>
        <a:lstStyle/>
        <a:p>
          <a:pPr algn="ctr"/>
          <a:r>
            <a:rPr lang="ro-RO" sz="1600" b="1" dirty="0"/>
            <a:t>CORTEX</a:t>
          </a:r>
        </a:p>
      </dgm:t>
    </dgm:pt>
    <dgm:pt modelId="{9B0EFCF2-803E-324D-9C29-2DCF06D58537}" type="parTrans" cxnId="{51CECF95-D56A-B74C-991E-73A31B807BB9}">
      <dgm:prSet/>
      <dgm:spPr/>
      <dgm:t>
        <a:bodyPr/>
        <a:lstStyle/>
        <a:p>
          <a:pPr algn="ctr"/>
          <a:endParaRPr lang="ro-RO"/>
        </a:p>
      </dgm:t>
    </dgm:pt>
    <dgm:pt modelId="{F69F7AC3-58E3-B44D-8E44-4BB7924FC73C}" type="sibTrans" cxnId="{51CECF95-D56A-B74C-991E-73A31B807BB9}">
      <dgm:prSet/>
      <dgm:spPr/>
      <dgm:t>
        <a:bodyPr/>
        <a:lstStyle/>
        <a:p>
          <a:pPr algn="ctr"/>
          <a:endParaRPr lang="ro-RO"/>
        </a:p>
      </dgm:t>
    </dgm:pt>
    <dgm:pt modelId="{1A6BD1C5-4662-0F4C-BD0E-F02D4879553D}">
      <dgm:prSet phldrT="[Text]" custT="1"/>
      <dgm:spPr/>
      <dgm:t>
        <a:bodyPr/>
        <a:lstStyle/>
        <a:p>
          <a:pPr algn="ctr"/>
          <a:r>
            <a:rPr lang="ro-RO" sz="1600" b="1" dirty="0"/>
            <a:t>CORONA RADIATA</a:t>
          </a:r>
        </a:p>
      </dgm:t>
    </dgm:pt>
    <dgm:pt modelId="{B2DE0009-4571-394F-BAB6-7E306B77F9B9}" type="parTrans" cxnId="{27C2A24C-840E-F04F-9C26-FFE0B28A58DD}">
      <dgm:prSet/>
      <dgm:spPr/>
      <dgm:t>
        <a:bodyPr/>
        <a:lstStyle/>
        <a:p>
          <a:pPr algn="ctr"/>
          <a:endParaRPr lang="ro-RO"/>
        </a:p>
      </dgm:t>
    </dgm:pt>
    <dgm:pt modelId="{E9CF4878-9D2F-3245-A476-78844E97EAC2}" type="sibTrans" cxnId="{27C2A24C-840E-F04F-9C26-FFE0B28A58DD}">
      <dgm:prSet/>
      <dgm:spPr/>
      <dgm:t>
        <a:bodyPr/>
        <a:lstStyle/>
        <a:p>
          <a:pPr algn="ctr"/>
          <a:endParaRPr lang="ro-RO"/>
        </a:p>
      </dgm:t>
    </dgm:pt>
    <dgm:pt modelId="{6D369ED2-5C00-5546-BA89-8BD6D3269ADC}">
      <dgm:prSet phldrT="[Text]" custT="1"/>
      <dgm:spPr/>
      <dgm:t>
        <a:bodyPr/>
        <a:lstStyle/>
        <a:p>
          <a:pPr algn="ctr"/>
          <a:r>
            <a:rPr lang="ro-RO" sz="1600" b="1" dirty="0"/>
            <a:t>BRAȚ POSTERIOR CAPSULA INTERNĂ</a:t>
          </a:r>
        </a:p>
      </dgm:t>
    </dgm:pt>
    <dgm:pt modelId="{E02415C2-8862-2547-9B37-9A0CC8DDFEDF}" type="parTrans" cxnId="{68A6C584-1E8B-B141-8A49-7540EE296C43}">
      <dgm:prSet/>
      <dgm:spPr/>
      <dgm:t>
        <a:bodyPr/>
        <a:lstStyle/>
        <a:p>
          <a:pPr algn="ctr"/>
          <a:endParaRPr lang="ro-RO"/>
        </a:p>
      </dgm:t>
    </dgm:pt>
    <dgm:pt modelId="{B5F0E0D0-92BF-C840-9D2D-212EF5E8DA33}" type="sibTrans" cxnId="{68A6C584-1E8B-B141-8A49-7540EE296C43}">
      <dgm:prSet/>
      <dgm:spPr/>
      <dgm:t>
        <a:bodyPr/>
        <a:lstStyle/>
        <a:p>
          <a:pPr algn="ctr"/>
          <a:endParaRPr lang="ro-RO"/>
        </a:p>
      </dgm:t>
    </dgm:pt>
    <dgm:pt modelId="{314BE190-6AA5-6843-B446-0566996F65CA}">
      <dgm:prSet phldrT="[Text]" custT="1"/>
      <dgm:spPr/>
      <dgm:t>
        <a:bodyPr/>
        <a:lstStyle/>
        <a:p>
          <a:pPr algn="ctr"/>
          <a:r>
            <a:rPr lang="ro-RO" sz="1600" b="1" dirty="0"/>
            <a:t>PEDUNCUL CEREBRAL </a:t>
          </a:r>
        </a:p>
        <a:p>
          <a:pPr algn="ctr"/>
          <a:r>
            <a:rPr lang="ro-RO" sz="900" dirty="0"/>
            <a:t>(3/5 mediane din partea anterioară)</a:t>
          </a:r>
        </a:p>
      </dgm:t>
    </dgm:pt>
    <dgm:pt modelId="{2C64873A-AE33-FE4A-96D6-07297DE934F5}" type="parTrans" cxnId="{B4CEE2DE-D461-0544-92A5-3268A31493EC}">
      <dgm:prSet/>
      <dgm:spPr/>
      <dgm:t>
        <a:bodyPr/>
        <a:lstStyle/>
        <a:p>
          <a:pPr algn="ctr"/>
          <a:endParaRPr lang="ro-RO"/>
        </a:p>
      </dgm:t>
    </dgm:pt>
    <dgm:pt modelId="{A9B49ACA-2247-CE4F-96A2-8217013673A5}" type="sibTrans" cxnId="{B4CEE2DE-D461-0544-92A5-3268A31493EC}">
      <dgm:prSet/>
      <dgm:spPr/>
      <dgm:t>
        <a:bodyPr/>
        <a:lstStyle/>
        <a:p>
          <a:pPr algn="ctr"/>
          <a:endParaRPr lang="ro-RO"/>
        </a:p>
      </dgm:t>
    </dgm:pt>
    <dgm:pt modelId="{785E7E28-7B97-1B4C-9128-6CBBBACE1248}">
      <dgm:prSet phldrT="[Text]" custT="1"/>
      <dgm:spPr/>
      <dgm:t>
        <a:bodyPr/>
        <a:lstStyle/>
        <a:p>
          <a:pPr algn="ctr"/>
          <a:r>
            <a:rPr lang="ro-RO" sz="1600" b="1" dirty="0"/>
            <a:t>BULB RAHIDIAN</a:t>
          </a:r>
        </a:p>
      </dgm:t>
    </dgm:pt>
    <dgm:pt modelId="{E0DB6F08-8C0D-7B4A-B20B-63EFAD1D919F}" type="parTrans" cxnId="{5F4EDBF0-8559-3740-89D5-D1A2C6837F6E}">
      <dgm:prSet/>
      <dgm:spPr/>
      <dgm:t>
        <a:bodyPr/>
        <a:lstStyle/>
        <a:p>
          <a:pPr algn="ctr"/>
          <a:endParaRPr lang="ro-RO"/>
        </a:p>
      </dgm:t>
    </dgm:pt>
    <dgm:pt modelId="{AE842F10-0565-6448-B7E5-E663E204B487}" type="sibTrans" cxnId="{5F4EDBF0-8559-3740-89D5-D1A2C6837F6E}">
      <dgm:prSet/>
      <dgm:spPr/>
      <dgm:t>
        <a:bodyPr/>
        <a:lstStyle/>
        <a:p>
          <a:pPr algn="ctr"/>
          <a:endParaRPr lang="ro-RO"/>
        </a:p>
      </dgm:t>
    </dgm:pt>
    <dgm:pt modelId="{BD4C3F4F-53E1-0B4B-A53F-F6D1CD835EE5}">
      <dgm:prSet phldrT="[Text]" custT="1"/>
      <dgm:spPr/>
      <dgm:t>
        <a:bodyPr/>
        <a:lstStyle/>
        <a:p>
          <a:pPr algn="ctr"/>
          <a:r>
            <a:rPr lang="ro-RO" sz="1600" b="1" dirty="0"/>
            <a:t>ÎNCRUCIȘAARE ÎN PIRAMIDELE BULBARE</a:t>
          </a:r>
        </a:p>
      </dgm:t>
    </dgm:pt>
    <dgm:pt modelId="{5CB603C9-D3D9-ED4F-9FB1-6C6D0D777383}" type="parTrans" cxnId="{C8922B4C-C108-DA44-A613-26F31AEF49DD}">
      <dgm:prSet/>
      <dgm:spPr/>
      <dgm:t>
        <a:bodyPr/>
        <a:lstStyle/>
        <a:p>
          <a:pPr algn="ctr"/>
          <a:endParaRPr lang="ro-RO"/>
        </a:p>
      </dgm:t>
    </dgm:pt>
    <dgm:pt modelId="{ACBBA2BC-23CD-B44D-8850-1362B10E254D}" type="sibTrans" cxnId="{C8922B4C-C108-DA44-A613-26F31AEF49DD}">
      <dgm:prSet/>
      <dgm:spPr/>
      <dgm:t>
        <a:bodyPr/>
        <a:lstStyle/>
        <a:p>
          <a:pPr algn="ctr"/>
          <a:endParaRPr lang="ro-RO"/>
        </a:p>
      </dgm:t>
    </dgm:pt>
    <dgm:pt modelId="{54568D04-5B4C-6A47-9566-B69DB95A62CB}">
      <dgm:prSet phldrT="[Text]" custT="1"/>
      <dgm:spPr/>
      <dgm:t>
        <a:bodyPr/>
        <a:lstStyle/>
        <a:p>
          <a:pPr algn="ctr"/>
          <a:r>
            <a:rPr lang="ro-RO" sz="1600" b="1" dirty="0"/>
            <a:t>PUNTE</a:t>
          </a:r>
        </a:p>
      </dgm:t>
    </dgm:pt>
    <dgm:pt modelId="{6A97F2ED-9FD6-D344-B864-20E79B16C3BB}" type="parTrans" cxnId="{E0CFD9C0-9D6C-1B48-A69B-428CA02426D1}">
      <dgm:prSet/>
      <dgm:spPr/>
      <dgm:t>
        <a:bodyPr/>
        <a:lstStyle/>
        <a:p>
          <a:pPr algn="ctr"/>
          <a:endParaRPr lang="ro-RO"/>
        </a:p>
      </dgm:t>
    </dgm:pt>
    <dgm:pt modelId="{C8AC80C8-DF7F-3442-A05A-A87DF51FDBC3}" type="sibTrans" cxnId="{E0CFD9C0-9D6C-1B48-A69B-428CA02426D1}">
      <dgm:prSet/>
      <dgm:spPr/>
      <dgm:t>
        <a:bodyPr/>
        <a:lstStyle/>
        <a:p>
          <a:pPr algn="ctr"/>
          <a:endParaRPr lang="ro-RO"/>
        </a:p>
      </dgm:t>
    </dgm:pt>
    <dgm:pt modelId="{429F2522-91CD-3D47-A542-A51FC8BC1A8F}">
      <dgm:prSet phldrT="[Text]" custT="1"/>
      <dgm:spPr/>
      <dgm:t>
        <a:bodyPr/>
        <a:lstStyle/>
        <a:p>
          <a:pPr algn="ctr"/>
          <a:r>
            <a:rPr lang="ro-RO" sz="1600" b="1" dirty="0"/>
            <a:t>CORDON LATERAL MĂDUVĂ</a:t>
          </a:r>
        </a:p>
      </dgm:t>
    </dgm:pt>
    <dgm:pt modelId="{5DDF4543-C8F7-D347-B144-EF71162427A9}" type="parTrans" cxnId="{B70D2B96-D51A-3D4E-8583-DC81DEEE45B7}">
      <dgm:prSet/>
      <dgm:spPr/>
      <dgm:t>
        <a:bodyPr/>
        <a:lstStyle/>
        <a:p>
          <a:pPr algn="ctr"/>
          <a:endParaRPr lang="ro-RO"/>
        </a:p>
      </dgm:t>
    </dgm:pt>
    <dgm:pt modelId="{A0B997A9-E878-1042-9956-E30C66F3EE1C}" type="sibTrans" cxnId="{B70D2B96-D51A-3D4E-8583-DC81DEEE45B7}">
      <dgm:prSet/>
      <dgm:spPr/>
      <dgm:t>
        <a:bodyPr/>
        <a:lstStyle/>
        <a:p>
          <a:pPr algn="ctr"/>
          <a:endParaRPr lang="ro-RO"/>
        </a:p>
      </dgm:t>
    </dgm:pt>
    <dgm:pt modelId="{BE68FD7C-D91C-9046-92B7-2D3EEC45A62C}">
      <dgm:prSet phldrT="[Text]" custT="1"/>
      <dgm:spPr/>
      <dgm:t>
        <a:bodyPr/>
        <a:lstStyle/>
        <a:p>
          <a:pPr algn="ctr"/>
          <a:r>
            <a:rPr lang="ro-RO" sz="1600" b="1" dirty="0"/>
            <a:t>NEURON ALFA CORN ANTERIOR</a:t>
          </a:r>
        </a:p>
      </dgm:t>
    </dgm:pt>
    <dgm:pt modelId="{A7C42A27-6129-CB4D-96B3-95A52074E6C0}" type="parTrans" cxnId="{C6A06BE8-44CD-C84F-A775-A5E470D8927D}">
      <dgm:prSet/>
      <dgm:spPr/>
      <dgm:t>
        <a:bodyPr/>
        <a:lstStyle/>
        <a:p>
          <a:pPr algn="ctr"/>
          <a:endParaRPr lang="ro-RO"/>
        </a:p>
      </dgm:t>
    </dgm:pt>
    <dgm:pt modelId="{EAF64571-28FF-1642-991C-B51C96587F8C}" type="sibTrans" cxnId="{C6A06BE8-44CD-C84F-A775-A5E470D8927D}">
      <dgm:prSet/>
      <dgm:spPr/>
      <dgm:t>
        <a:bodyPr/>
        <a:lstStyle/>
        <a:p>
          <a:pPr algn="ctr"/>
          <a:endParaRPr lang="ro-RO"/>
        </a:p>
      </dgm:t>
    </dgm:pt>
    <dgm:pt modelId="{EE31724C-644D-1545-9D0A-3D2B72BC37A6}" type="pres">
      <dgm:prSet presAssocID="{1A830059-BA01-C24F-863A-C5460FB768FB}" presName="linearFlow" presStyleCnt="0">
        <dgm:presLayoutVars>
          <dgm:resizeHandles val="exact"/>
        </dgm:presLayoutVars>
      </dgm:prSet>
      <dgm:spPr/>
    </dgm:pt>
    <dgm:pt modelId="{07784140-A1CE-C64C-A902-D40DD428BAEA}" type="pres">
      <dgm:prSet presAssocID="{55DAF26A-F6E3-3E4E-80C7-2F072C1F4D5A}" presName="node" presStyleLbl="node1" presStyleIdx="0" presStyleCnt="9" custScaleX="249671" custLinFactNeighborX="719" custLinFactNeighborY="-28758">
        <dgm:presLayoutVars>
          <dgm:bulletEnabled val="1"/>
        </dgm:presLayoutVars>
      </dgm:prSet>
      <dgm:spPr/>
    </dgm:pt>
    <dgm:pt modelId="{DB307909-01E2-2141-90F2-29197E9B07D3}" type="pres">
      <dgm:prSet presAssocID="{F69F7AC3-58E3-B44D-8E44-4BB7924FC73C}" presName="sibTrans" presStyleLbl="sibTrans2D1" presStyleIdx="0" presStyleCnt="8"/>
      <dgm:spPr/>
    </dgm:pt>
    <dgm:pt modelId="{441C6CA7-F881-F04F-850C-2EDB53C20324}" type="pres">
      <dgm:prSet presAssocID="{F69F7AC3-58E3-B44D-8E44-4BB7924FC73C}" presName="connectorText" presStyleLbl="sibTrans2D1" presStyleIdx="0" presStyleCnt="8"/>
      <dgm:spPr/>
    </dgm:pt>
    <dgm:pt modelId="{C6FA78CE-A139-EA44-8F3F-D87F6B64FBBF}" type="pres">
      <dgm:prSet presAssocID="{1A6BD1C5-4662-0F4C-BD0E-F02D4879553D}" presName="node" presStyleLbl="node1" presStyleIdx="1" presStyleCnt="9" custScaleX="249671">
        <dgm:presLayoutVars>
          <dgm:bulletEnabled val="1"/>
        </dgm:presLayoutVars>
      </dgm:prSet>
      <dgm:spPr/>
    </dgm:pt>
    <dgm:pt modelId="{9FB9E9DC-EDC2-7A4D-BC18-0955D20802AD}" type="pres">
      <dgm:prSet presAssocID="{E9CF4878-9D2F-3245-A476-78844E97EAC2}" presName="sibTrans" presStyleLbl="sibTrans2D1" presStyleIdx="1" presStyleCnt="8"/>
      <dgm:spPr/>
    </dgm:pt>
    <dgm:pt modelId="{167495A6-F3D9-6A43-AB73-DE0FD3F71EAC}" type="pres">
      <dgm:prSet presAssocID="{E9CF4878-9D2F-3245-A476-78844E97EAC2}" presName="connectorText" presStyleLbl="sibTrans2D1" presStyleIdx="1" presStyleCnt="8"/>
      <dgm:spPr/>
    </dgm:pt>
    <dgm:pt modelId="{22A48D77-5598-1C49-BC95-7A8638FE72B3}" type="pres">
      <dgm:prSet presAssocID="{6D369ED2-5C00-5546-BA89-8BD6D3269ADC}" presName="node" presStyleLbl="node1" presStyleIdx="2" presStyleCnt="9" custScaleX="249671">
        <dgm:presLayoutVars>
          <dgm:bulletEnabled val="1"/>
        </dgm:presLayoutVars>
      </dgm:prSet>
      <dgm:spPr/>
    </dgm:pt>
    <dgm:pt modelId="{8F54CA74-D08E-894F-8BBD-DA6168295600}" type="pres">
      <dgm:prSet presAssocID="{B5F0E0D0-92BF-C840-9D2D-212EF5E8DA33}" presName="sibTrans" presStyleLbl="sibTrans2D1" presStyleIdx="2" presStyleCnt="8"/>
      <dgm:spPr/>
    </dgm:pt>
    <dgm:pt modelId="{46A250C4-FA2A-DA4C-8721-F76BE5C46834}" type="pres">
      <dgm:prSet presAssocID="{B5F0E0D0-92BF-C840-9D2D-212EF5E8DA33}" presName="connectorText" presStyleLbl="sibTrans2D1" presStyleIdx="2" presStyleCnt="8"/>
      <dgm:spPr/>
    </dgm:pt>
    <dgm:pt modelId="{53DD196C-63D4-1042-A652-A8BD57589517}" type="pres">
      <dgm:prSet presAssocID="{314BE190-6AA5-6843-B446-0566996F65CA}" presName="node" presStyleLbl="node1" presStyleIdx="3" presStyleCnt="9" custScaleX="249671" custLinFactNeighborX="1599" custLinFactNeighborY="12795">
        <dgm:presLayoutVars>
          <dgm:bulletEnabled val="1"/>
        </dgm:presLayoutVars>
      </dgm:prSet>
      <dgm:spPr/>
    </dgm:pt>
    <dgm:pt modelId="{5B78685D-E87F-084C-BC11-C2EEBBD0BB50}" type="pres">
      <dgm:prSet presAssocID="{A9B49ACA-2247-CE4F-96A2-8217013673A5}" presName="sibTrans" presStyleLbl="sibTrans2D1" presStyleIdx="3" presStyleCnt="8"/>
      <dgm:spPr/>
    </dgm:pt>
    <dgm:pt modelId="{9896662A-3559-5D45-A31C-FDE439941CD2}" type="pres">
      <dgm:prSet presAssocID="{A9B49ACA-2247-CE4F-96A2-8217013673A5}" presName="connectorText" presStyleLbl="sibTrans2D1" presStyleIdx="3" presStyleCnt="8"/>
      <dgm:spPr/>
    </dgm:pt>
    <dgm:pt modelId="{F2863E96-060E-924B-997B-D1B28C275FA2}" type="pres">
      <dgm:prSet presAssocID="{54568D04-5B4C-6A47-9566-B69DB95A62CB}" presName="node" presStyleLbl="node1" presStyleIdx="4" presStyleCnt="9" custScaleX="249671">
        <dgm:presLayoutVars>
          <dgm:bulletEnabled val="1"/>
        </dgm:presLayoutVars>
      </dgm:prSet>
      <dgm:spPr/>
    </dgm:pt>
    <dgm:pt modelId="{4BE77E77-BC10-144C-956D-553B653FDDC2}" type="pres">
      <dgm:prSet presAssocID="{C8AC80C8-DF7F-3442-A05A-A87DF51FDBC3}" presName="sibTrans" presStyleLbl="sibTrans2D1" presStyleIdx="4" presStyleCnt="8"/>
      <dgm:spPr/>
    </dgm:pt>
    <dgm:pt modelId="{66372E72-88D5-3145-9C84-1C08A7CE17A3}" type="pres">
      <dgm:prSet presAssocID="{C8AC80C8-DF7F-3442-A05A-A87DF51FDBC3}" presName="connectorText" presStyleLbl="sibTrans2D1" presStyleIdx="4" presStyleCnt="8"/>
      <dgm:spPr/>
    </dgm:pt>
    <dgm:pt modelId="{F9103D12-423C-E74D-B051-0AA984019EDB}" type="pres">
      <dgm:prSet presAssocID="{785E7E28-7B97-1B4C-9128-6CBBBACE1248}" presName="node" presStyleLbl="node1" presStyleIdx="5" presStyleCnt="9" custScaleX="249671">
        <dgm:presLayoutVars>
          <dgm:bulletEnabled val="1"/>
        </dgm:presLayoutVars>
      </dgm:prSet>
      <dgm:spPr/>
    </dgm:pt>
    <dgm:pt modelId="{0A1390AC-757A-F544-B1F4-B21266FD2FCD}" type="pres">
      <dgm:prSet presAssocID="{AE842F10-0565-6448-B7E5-E663E204B487}" presName="sibTrans" presStyleLbl="sibTrans2D1" presStyleIdx="5" presStyleCnt="8"/>
      <dgm:spPr/>
    </dgm:pt>
    <dgm:pt modelId="{8AEB5B00-17CF-7949-ACDF-3C5E64854F20}" type="pres">
      <dgm:prSet presAssocID="{AE842F10-0565-6448-B7E5-E663E204B487}" presName="connectorText" presStyleLbl="sibTrans2D1" presStyleIdx="5" presStyleCnt="8"/>
      <dgm:spPr/>
    </dgm:pt>
    <dgm:pt modelId="{23CF2DC0-C5A1-D941-A343-01C0DA22C531}" type="pres">
      <dgm:prSet presAssocID="{BD4C3F4F-53E1-0B4B-A53F-F6D1CD835EE5}" presName="node" presStyleLbl="node1" presStyleIdx="6" presStyleCnt="9" custScaleX="249671">
        <dgm:presLayoutVars>
          <dgm:bulletEnabled val="1"/>
        </dgm:presLayoutVars>
      </dgm:prSet>
      <dgm:spPr/>
    </dgm:pt>
    <dgm:pt modelId="{24B37495-C75E-024B-956D-471DF7740475}" type="pres">
      <dgm:prSet presAssocID="{ACBBA2BC-23CD-B44D-8850-1362B10E254D}" presName="sibTrans" presStyleLbl="sibTrans2D1" presStyleIdx="6" presStyleCnt="8"/>
      <dgm:spPr/>
    </dgm:pt>
    <dgm:pt modelId="{257E504C-8311-6441-865B-A66DC33C8777}" type="pres">
      <dgm:prSet presAssocID="{ACBBA2BC-23CD-B44D-8850-1362B10E254D}" presName="connectorText" presStyleLbl="sibTrans2D1" presStyleIdx="6" presStyleCnt="8"/>
      <dgm:spPr/>
    </dgm:pt>
    <dgm:pt modelId="{68111879-D955-5A4D-A869-9C62FC7FF872}" type="pres">
      <dgm:prSet presAssocID="{429F2522-91CD-3D47-A542-A51FC8BC1A8F}" presName="node" presStyleLbl="node1" presStyleIdx="7" presStyleCnt="9" custScaleX="249671">
        <dgm:presLayoutVars>
          <dgm:bulletEnabled val="1"/>
        </dgm:presLayoutVars>
      </dgm:prSet>
      <dgm:spPr/>
    </dgm:pt>
    <dgm:pt modelId="{BB0E297F-A4E1-8F48-8822-D868F6DD3864}" type="pres">
      <dgm:prSet presAssocID="{A0B997A9-E878-1042-9956-E30C66F3EE1C}" presName="sibTrans" presStyleLbl="sibTrans2D1" presStyleIdx="7" presStyleCnt="8"/>
      <dgm:spPr/>
    </dgm:pt>
    <dgm:pt modelId="{4757678E-8623-7B4E-8F70-B2E14B4E2401}" type="pres">
      <dgm:prSet presAssocID="{A0B997A9-E878-1042-9956-E30C66F3EE1C}" presName="connectorText" presStyleLbl="sibTrans2D1" presStyleIdx="7" presStyleCnt="8"/>
      <dgm:spPr/>
    </dgm:pt>
    <dgm:pt modelId="{CA7DAC72-24AC-6B47-9BD6-079CCC0037AF}" type="pres">
      <dgm:prSet presAssocID="{BE68FD7C-D91C-9046-92B7-2D3EEC45A62C}" presName="node" presStyleLbl="node1" presStyleIdx="8" presStyleCnt="9" custScaleX="249671">
        <dgm:presLayoutVars>
          <dgm:bulletEnabled val="1"/>
        </dgm:presLayoutVars>
      </dgm:prSet>
      <dgm:spPr/>
    </dgm:pt>
  </dgm:ptLst>
  <dgm:cxnLst>
    <dgm:cxn modelId="{8D3AEA07-78A4-4CF3-A025-884F97C79C86}" type="presOf" srcId="{C8AC80C8-DF7F-3442-A05A-A87DF51FDBC3}" destId="{66372E72-88D5-3145-9C84-1C08A7CE17A3}" srcOrd="1" destOrd="0" presId="urn:microsoft.com/office/officeart/2005/8/layout/process2"/>
    <dgm:cxn modelId="{E25FF11C-08EA-4B2B-9824-F704B9A77E09}" type="presOf" srcId="{AE842F10-0565-6448-B7E5-E663E204B487}" destId="{8AEB5B00-17CF-7949-ACDF-3C5E64854F20}" srcOrd="1" destOrd="0" presId="urn:microsoft.com/office/officeart/2005/8/layout/process2"/>
    <dgm:cxn modelId="{63333C21-D10F-4E65-A557-4FF3349E68B5}" type="presOf" srcId="{E9CF4878-9D2F-3245-A476-78844E97EAC2}" destId="{167495A6-F3D9-6A43-AB73-DE0FD3F71EAC}" srcOrd="1" destOrd="0" presId="urn:microsoft.com/office/officeart/2005/8/layout/process2"/>
    <dgm:cxn modelId="{DB546F22-8B2F-41E6-AB6B-8C244F1CA72D}" type="presOf" srcId="{ACBBA2BC-23CD-B44D-8850-1362B10E254D}" destId="{24B37495-C75E-024B-956D-471DF7740475}" srcOrd="0" destOrd="0" presId="urn:microsoft.com/office/officeart/2005/8/layout/process2"/>
    <dgm:cxn modelId="{07337630-27F9-453F-8864-303181AF9531}" type="presOf" srcId="{A9B49ACA-2247-CE4F-96A2-8217013673A5}" destId="{5B78685D-E87F-084C-BC11-C2EEBBD0BB50}" srcOrd="0" destOrd="0" presId="urn:microsoft.com/office/officeart/2005/8/layout/process2"/>
    <dgm:cxn modelId="{96C3083A-CCD1-495E-BE16-DD3533937EB6}" type="presOf" srcId="{1A830059-BA01-C24F-863A-C5460FB768FB}" destId="{EE31724C-644D-1545-9D0A-3D2B72BC37A6}" srcOrd="0" destOrd="0" presId="urn:microsoft.com/office/officeart/2005/8/layout/process2"/>
    <dgm:cxn modelId="{BA90CB3D-560C-42D5-86C2-217E7640DE51}" type="presOf" srcId="{429F2522-91CD-3D47-A542-A51FC8BC1A8F}" destId="{68111879-D955-5A4D-A869-9C62FC7FF872}" srcOrd="0" destOrd="0" presId="urn:microsoft.com/office/officeart/2005/8/layout/process2"/>
    <dgm:cxn modelId="{92F77643-0170-447B-9CE5-5CD8B78625A6}" type="presOf" srcId="{F69F7AC3-58E3-B44D-8E44-4BB7924FC73C}" destId="{DB307909-01E2-2141-90F2-29197E9B07D3}" srcOrd="0" destOrd="0" presId="urn:microsoft.com/office/officeart/2005/8/layout/process2"/>
    <dgm:cxn modelId="{C8922B4C-C108-DA44-A613-26F31AEF49DD}" srcId="{1A830059-BA01-C24F-863A-C5460FB768FB}" destId="{BD4C3F4F-53E1-0B4B-A53F-F6D1CD835EE5}" srcOrd="6" destOrd="0" parTransId="{5CB603C9-D3D9-ED4F-9FB1-6C6D0D777383}" sibTransId="{ACBBA2BC-23CD-B44D-8850-1362B10E254D}"/>
    <dgm:cxn modelId="{27C2A24C-840E-F04F-9C26-FFE0B28A58DD}" srcId="{1A830059-BA01-C24F-863A-C5460FB768FB}" destId="{1A6BD1C5-4662-0F4C-BD0E-F02D4879553D}" srcOrd="1" destOrd="0" parTransId="{B2DE0009-4571-394F-BAB6-7E306B77F9B9}" sibTransId="{E9CF4878-9D2F-3245-A476-78844E97EAC2}"/>
    <dgm:cxn modelId="{86703C5C-0398-409E-916F-53F3D36BDCC6}" type="presOf" srcId="{1A6BD1C5-4662-0F4C-BD0E-F02D4879553D}" destId="{C6FA78CE-A139-EA44-8F3F-D87F6B64FBBF}" srcOrd="0" destOrd="0" presId="urn:microsoft.com/office/officeart/2005/8/layout/process2"/>
    <dgm:cxn modelId="{9164F95D-0C5E-4F59-8EBC-792717AF6493}" type="presOf" srcId="{B5F0E0D0-92BF-C840-9D2D-212EF5E8DA33}" destId="{8F54CA74-D08E-894F-8BBD-DA6168295600}" srcOrd="0" destOrd="0" presId="urn:microsoft.com/office/officeart/2005/8/layout/process2"/>
    <dgm:cxn modelId="{1D36B66E-9352-4507-A1A1-80589D4D5544}" type="presOf" srcId="{ACBBA2BC-23CD-B44D-8850-1362B10E254D}" destId="{257E504C-8311-6441-865B-A66DC33C8777}" srcOrd="1" destOrd="0" presId="urn:microsoft.com/office/officeart/2005/8/layout/process2"/>
    <dgm:cxn modelId="{E708D07F-10AA-4037-AD08-1551F66361FD}" type="presOf" srcId="{785E7E28-7B97-1B4C-9128-6CBBBACE1248}" destId="{F9103D12-423C-E74D-B051-0AA984019EDB}" srcOrd="0" destOrd="0" presId="urn:microsoft.com/office/officeart/2005/8/layout/process2"/>
    <dgm:cxn modelId="{8474C680-F8C6-4CC1-B6B2-BF09E22CCA1D}" type="presOf" srcId="{314BE190-6AA5-6843-B446-0566996F65CA}" destId="{53DD196C-63D4-1042-A652-A8BD57589517}" srcOrd="0" destOrd="0" presId="urn:microsoft.com/office/officeart/2005/8/layout/process2"/>
    <dgm:cxn modelId="{9839E480-F0EB-49B4-B73B-E2CF55C81F92}" type="presOf" srcId="{F69F7AC3-58E3-B44D-8E44-4BB7924FC73C}" destId="{441C6CA7-F881-F04F-850C-2EDB53C20324}" srcOrd="1" destOrd="0" presId="urn:microsoft.com/office/officeart/2005/8/layout/process2"/>
    <dgm:cxn modelId="{68A6C584-1E8B-B141-8A49-7540EE296C43}" srcId="{1A830059-BA01-C24F-863A-C5460FB768FB}" destId="{6D369ED2-5C00-5546-BA89-8BD6D3269ADC}" srcOrd="2" destOrd="0" parTransId="{E02415C2-8862-2547-9B37-9A0CC8DDFEDF}" sibTransId="{B5F0E0D0-92BF-C840-9D2D-212EF5E8DA33}"/>
    <dgm:cxn modelId="{11985089-BCBE-4285-BC31-728C609B8558}" type="presOf" srcId="{6D369ED2-5C00-5546-BA89-8BD6D3269ADC}" destId="{22A48D77-5598-1C49-BC95-7A8638FE72B3}" srcOrd="0" destOrd="0" presId="urn:microsoft.com/office/officeart/2005/8/layout/process2"/>
    <dgm:cxn modelId="{51CECF95-D56A-B74C-991E-73A31B807BB9}" srcId="{1A830059-BA01-C24F-863A-C5460FB768FB}" destId="{55DAF26A-F6E3-3E4E-80C7-2F072C1F4D5A}" srcOrd="0" destOrd="0" parTransId="{9B0EFCF2-803E-324D-9C29-2DCF06D58537}" sibTransId="{F69F7AC3-58E3-B44D-8E44-4BB7924FC73C}"/>
    <dgm:cxn modelId="{B70D2B96-D51A-3D4E-8583-DC81DEEE45B7}" srcId="{1A830059-BA01-C24F-863A-C5460FB768FB}" destId="{429F2522-91CD-3D47-A542-A51FC8BC1A8F}" srcOrd="7" destOrd="0" parTransId="{5DDF4543-C8F7-D347-B144-EF71162427A9}" sibTransId="{A0B997A9-E878-1042-9956-E30C66F3EE1C}"/>
    <dgm:cxn modelId="{7FF02799-38C7-493A-B2A4-342D6CF792C6}" type="presOf" srcId="{BE68FD7C-D91C-9046-92B7-2D3EEC45A62C}" destId="{CA7DAC72-24AC-6B47-9BD6-079CCC0037AF}" srcOrd="0" destOrd="0" presId="urn:microsoft.com/office/officeart/2005/8/layout/process2"/>
    <dgm:cxn modelId="{4592319F-B76C-4F11-9C70-131ACC195A79}" type="presOf" srcId="{B5F0E0D0-92BF-C840-9D2D-212EF5E8DA33}" destId="{46A250C4-FA2A-DA4C-8721-F76BE5C46834}" srcOrd="1" destOrd="0" presId="urn:microsoft.com/office/officeart/2005/8/layout/process2"/>
    <dgm:cxn modelId="{7D6094BF-0903-4210-9B06-0D36A29DB636}" type="presOf" srcId="{A9B49ACA-2247-CE4F-96A2-8217013673A5}" destId="{9896662A-3559-5D45-A31C-FDE439941CD2}" srcOrd="1" destOrd="0" presId="urn:microsoft.com/office/officeart/2005/8/layout/process2"/>
    <dgm:cxn modelId="{E0CFD9C0-9D6C-1B48-A69B-428CA02426D1}" srcId="{1A830059-BA01-C24F-863A-C5460FB768FB}" destId="{54568D04-5B4C-6A47-9566-B69DB95A62CB}" srcOrd="4" destOrd="0" parTransId="{6A97F2ED-9FD6-D344-B864-20E79B16C3BB}" sibTransId="{C8AC80C8-DF7F-3442-A05A-A87DF51FDBC3}"/>
    <dgm:cxn modelId="{205965D0-2F34-4097-9021-75A9A554B6D6}" type="presOf" srcId="{54568D04-5B4C-6A47-9566-B69DB95A62CB}" destId="{F2863E96-060E-924B-997B-D1B28C275FA2}" srcOrd="0" destOrd="0" presId="urn:microsoft.com/office/officeart/2005/8/layout/process2"/>
    <dgm:cxn modelId="{4C97C2D2-91B1-40DD-A8F6-136E32596EFC}" type="presOf" srcId="{A0B997A9-E878-1042-9956-E30C66F3EE1C}" destId="{BB0E297F-A4E1-8F48-8822-D868F6DD3864}" srcOrd="0" destOrd="0" presId="urn:microsoft.com/office/officeart/2005/8/layout/process2"/>
    <dgm:cxn modelId="{D47750DB-71CE-4FA3-A584-0BA732E186CA}" type="presOf" srcId="{C8AC80C8-DF7F-3442-A05A-A87DF51FDBC3}" destId="{4BE77E77-BC10-144C-956D-553B653FDDC2}" srcOrd="0" destOrd="0" presId="urn:microsoft.com/office/officeart/2005/8/layout/process2"/>
    <dgm:cxn modelId="{B4CEE2DE-D461-0544-92A5-3268A31493EC}" srcId="{1A830059-BA01-C24F-863A-C5460FB768FB}" destId="{314BE190-6AA5-6843-B446-0566996F65CA}" srcOrd="3" destOrd="0" parTransId="{2C64873A-AE33-FE4A-96D6-07297DE934F5}" sibTransId="{A9B49ACA-2247-CE4F-96A2-8217013673A5}"/>
    <dgm:cxn modelId="{F5AE75E2-2C76-48F6-8507-9B8A928A022F}" type="presOf" srcId="{BD4C3F4F-53E1-0B4B-A53F-F6D1CD835EE5}" destId="{23CF2DC0-C5A1-D941-A343-01C0DA22C531}" srcOrd="0" destOrd="0" presId="urn:microsoft.com/office/officeart/2005/8/layout/process2"/>
    <dgm:cxn modelId="{6E6421E4-59E4-4A84-B720-07575CC7591F}" type="presOf" srcId="{55DAF26A-F6E3-3E4E-80C7-2F072C1F4D5A}" destId="{07784140-A1CE-C64C-A902-D40DD428BAEA}" srcOrd="0" destOrd="0" presId="urn:microsoft.com/office/officeart/2005/8/layout/process2"/>
    <dgm:cxn modelId="{E4F587E6-356F-4B47-BFB8-15C931CEC1F1}" type="presOf" srcId="{AE842F10-0565-6448-B7E5-E663E204B487}" destId="{0A1390AC-757A-F544-B1F4-B21266FD2FCD}" srcOrd="0" destOrd="0" presId="urn:microsoft.com/office/officeart/2005/8/layout/process2"/>
    <dgm:cxn modelId="{C6A06BE8-44CD-C84F-A775-A5E470D8927D}" srcId="{1A830059-BA01-C24F-863A-C5460FB768FB}" destId="{BE68FD7C-D91C-9046-92B7-2D3EEC45A62C}" srcOrd="8" destOrd="0" parTransId="{A7C42A27-6129-CB4D-96B3-95A52074E6C0}" sibTransId="{EAF64571-28FF-1642-991C-B51C96587F8C}"/>
    <dgm:cxn modelId="{9763E2E9-DAAD-4100-9713-45D51848F54E}" type="presOf" srcId="{E9CF4878-9D2F-3245-A476-78844E97EAC2}" destId="{9FB9E9DC-EDC2-7A4D-BC18-0955D20802AD}" srcOrd="0" destOrd="0" presId="urn:microsoft.com/office/officeart/2005/8/layout/process2"/>
    <dgm:cxn modelId="{5F4EDBF0-8559-3740-89D5-D1A2C6837F6E}" srcId="{1A830059-BA01-C24F-863A-C5460FB768FB}" destId="{785E7E28-7B97-1B4C-9128-6CBBBACE1248}" srcOrd="5" destOrd="0" parTransId="{E0DB6F08-8C0D-7B4A-B20B-63EFAD1D919F}" sibTransId="{AE842F10-0565-6448-B7E5-E663E204B487}"/>
    <dgm:cxn modelId="{0B85AFF4-607E-43A1-B537-F23EEB97CC5D}" type="presOf" srcId="{A0B997A9-E878-1042-9956-E30C66F3EE1C}" destId="{4757678E-8623-7B4E-8F70-B2E14B4E2401}" srcOrd="1" destOrd="0" presId="urn:microsoft.com/office/officeart/2005/8/layout/process2"/>
    <dgm:cxn modelId="{3F294654-71B5-46C7-8113-8CD099244EF7}" type="presParOf" srcId="{EE31724C-644D-1545-9D0A-3D2B72BC37A6}" destId="{07784140-A1CE-C64C-A902-D40DD428BAEA}" srcOrd="0" destOrd="0" presId="urn:microsoft.com/office/officeart/2005/8/layout/process2"/>
    <dgm:cxn modelId="{69B08DEC-1542-405D-87C2-EC96C52677D1}" type="presParOf" srcId="{EE31724C-644D-1545-9D0A-3D2B72BC37A6}" destId="{DB307909-01E2-2141-90F2-29197E9B07D3}" srcOrd="1" destOrd="0" presId="urn:microsoft.com/office/officeart/2005/8/layout/process2"/>
    <dgm:cxn modelId="{A863B203-4A6B-4516-A906-21BE03078E9B}" type="presParOf" srcId="{DB307909-01E2-2141-90F2-29197E9B07D3}" destId="{441C6CA7-F881-F04F-850C-2EDB53C20324}" srcOrd="0" destOrd="0" presId="urn:microsoft.com/office/officeart/2005/8/layout/process2"/>
    <dgm:cxn modelId="{A00CB208-A639-47D3-86D9-1F56EEBE46A5}" type="presParOf" srcId="{EE31724C-644D-1545-9D0A-3D2B72BC37A6}" destId="{C6FA78CE-A139-EA44-8F3F-D87F6B64FBBF}" srcOrd="2" destOrd="0" presId="urn:microsoft.com/office/officeart/2005/8/layout/process2"/>
    <dgm:cxn modelId="{7F6A7A24-2B67-4DAC-8535-ADB759EF0C5E}" type="presParOf" srcId="{EE31724C-644D-1545-9D0A-3D2B72BC37A6}" destId="{9FB9E9DC-EDC2-7A4D-BC18-0955D20802AD}" srcOrd="3" destOrd="0" presId="urn:microsoft.com/office/officeart/2005/8/layout/process2"/>
    <dgm:cxn modelId="{0A21589F-5FC6-43AD-AC4C-897E42757081}" type="presParOf" srcId="{9FB9E9DC-EDC2-7A4D-BC18-0955D20802AD}" destId="{167495A6-F3D9-6A43-AB73-DE0FD3F71EAC}" srcOrd="0" destOrd="0" presId="urn:microsoft.com/office/officeart/2005/8/layout/process2"/>
    <dgm:cxn modelId="{155C820C-707E-4490-AC78-2F7C4973595A}" type="presParOf" srcId="{EE31724C-644D-1545-9D0A-3D2B72BC37A6}" destId="{22A48D77-5598-1C49-BC95-7A8638FE72B3}" srcOrd="4" destOrd="0" presId="urn:microsoft.com/office/officeart/2005/8/layout/process2"/>
    <dgm:cxn modelId="{C88B5EA5-9978-4E9C-8765-BFABA49E90AB}" type="presParOf" srcId="{EE31724C-644D-1545-9D0A-3D2B72BC37A6}" destId="{8F54CA74-D08E-894F-8BBD-DA6168295600}" srcOrd="5" destOrd="0" presId="urn:microsoft.com/office/officeart/2005/8/layout/process2"/>
    <dgm:cxn modelId="{313AEFB3-6A9A-4C0E-9F30-1894182956B4}" type="presParOf" srcId="{8F54CA74-D08E-894F-8BBD-DA6168295600}" destId="{46A250C4-FA2A-DA4C-8721-F76BE5C46834}" srcOrd="0" destOrd="0" presId="urn:microsoft.com/office/officeart/2005/8/layout/process2"/>
    <dgm:cxn modelId="{657F6AD4-E4D2-47B1-8498-D0326FCB23FA}" type="presParOf" srcId="{EE31724C-644D-1545-9D0A-3D2B72BC37A6}" destId="{53DD196C-63D4-1042-A652-A8BD57589517}" srcOrd="6" destOrd="0" presId="urn:microsoft.com/office/officeart/2005/8/layout/process2"/>
    <dgm:cxn modelId="{3DB6CB89-D78D-46DD-AEC5-C62484CDAB41}" type="presParOf" srcId="{EE31724C-644D-1545-9D0A-3D2B72BC37A6}" destId="{5B78685D-E87F-084C-BC11-C2EEBBD0BB50}" srcOrd="7" destOrd="0" presId="urn:microsoft.com/office/officeart/2005/8/layout/process2"/>
    <dgm:cxn modelId="{B7B160D6-30E8-4A43-8017-C73A090E235B}" type="presParOf" srcId="{5B78685D-E87F-084C-BC11-C2EEBBD0BB50}" destId="{9896662A-3559-5D45-A31C-FDE439941CD2}" srcOrd="0" destOrd="0" presId="urn:microsoft.com/office/officeart/2005/8/layout/process2"/>
    <dgm:cxn modelId="{7958540E-3E84-45B0-8051-D989B830431B}" type="presParOf" srcId="{EE31724C-644D-1545-9D0A-3D2B72BC37A6}" destId="{F2863E96-060E-924B-997B-D1B28C275FA2}" srcOrd="8" destOrd="0" presId="urn:microsoft.com/office/officeart/2005/8/layout/process2"/>
    <dgm:cxn modelId="{45E3B4AC-6FA2-468D-9005-72B9CC9E1583}" type="presParOf" srcId="{EE31724C-644D-1545-9D0A-3D2B72BC37A6}" destId="{4BE77E77-BC10-144C-956D-553B653FDDC2}" srcOrd="9" destOrd="0" presId="urn:microsoft.com/office/officeart/2005/8/layout/process2"/>
    <dgm:cxn modelId="{60FDB932-951C-4BED-9AA5-F42B5ED5863A}" type="presParOf" srcId="{4BE77E77-BC10-144C-956D-553B653FDDC2}" destId="{66372E72-88D5-3145-9C84-1C08A7CE17A3}" srcOrd="0" destOrd="0" presId="urn:microsoft.com/office/officeart/2005/8/layout/process2"/>
    <dgm:cxn modelId="{3E79FEDC-ED33-4CDD-8129-031A8EDF79DF}" type="presParOf" srcId="{EE31724C-644D-1545-9D0A-3D2B72BC37A6}" destId="{F9103D12-423C-E74D-B051-0AA984019EDB}" srcOrd="10" destOrd="0" presId="urn:microsoft.com/office/officeart/2005/8/layout/process2"/>
    <dgm:cxn modelId="{1247396E-0895-440C-B919-DA430454B9D2}" type="presParOf" srcId="{EE31724C-644D-1545-9D0A-3D2B72BC37A6}" destId="{0A1390AC-757A-F544-B1F4-B21266FD2FCD}" srcOrd="11" destOrd="0" presId="urn:microsoft.com/office/officeart/2005/8/layout/process2"/>
    <dgm:cxn modelId="{D5BD072C-0B47-4823-929F-FD3DD4EA0461}" type="presParOf" srcId="{0A1390AC-757A-F544-B1F4-B21266FD2FCD}" destId="{8AEB5B00-17CF-7949-ACDF-3C5E64854F20}" srcOrd="0" destOrd="0" presId="urn:microsoft.com/office/officeart/2005/8/layout/process2"/>
    <dgm:cxn modelId="{DBBA7772-C1AA-457F-A2A0-36D4C3082013}" type="presParOf" srcId="{EE31724C-644D-1545-9D0A-3D2B72BC37A6}" destId="{23CF2DC0-C5A1-D941-A343-01C0DA22C531}" srcOrd="12" destOrd="0" presId="urn:microsoft.com/office/officeart/2005/8/layout/process2"/>
    <dgm:cxn modelId="{8B776287-D283-4A91-A4BF-C1E41B6912A8}" type="presParOf" srcId="{EE31724C-644D-1545-9D0A-3D2B72BC37A6}" destId="{24B37495-C75E-024B-956D-471DF7740475}" srcOrd="13" destOrd="0" presId="urn:microsoft.com/office/officeart/2005/8/layout/process2"/>
    <dgm:cxn modelId="{EA45B5FB-F93B-41D4-97A3-428FF98E6DC1}" type="presParOf" srcId="{24B37495-C75E-024B-956D-471DF7740475}" destId="{257E504C-8311-6441-865B-A66DC33C8777}" srcOrd="0" destOrd="0" presId="urn:microsoft.com/office/officeart/2005/8/layout/process2"/>
    <dgm:cxn modelId="{FC663E3A-A83E-4117-8AB6-46012B32608F}" type="presParOf" srcId="{EE31724C-644D-1545-9D0A-3D2B72BC37A6}" destId="{68111879-D955-5A4D-A869-9C62FC7FF872}" srcOrd="14" destOrd="0" presId="urn:microsoft.com/office/officeart/2005/8/layout/process2"/>
    <dgm:cxn modelId="{282B1E8C-0048-44E8-9400-50EC9C0D536A}" type="presParOf" srcId="{EE31724C-644D-1545-9D0A-3D2B72BC37A6}" destId="{BB0E297F-A4E1-8F48-8822-D868F6DD3864}" srcOrd="15" destOrd="0" presId="urn:microsoft.com/office/officeart/2005/8/layout/process2"/>
    <dgm:cxn modelId="{B3FA941A-E581-4C68-9CDC-E6AD31D55E49}" type="presParOf" srcId="{BB0E297F-A4E1-8F48-8822-D868F6DD3864}" destId="{4757678E-8623-7B4E-8F70-B2E14B4E2401}" srcOrd="0" destOrd="0" presId="urn:microsoft.com/office/officeart/2005/8/layout/process2"/>
    <dgm:cxn modelId="{1C2DB6CB-33BC-45B7-AECE-C3A6E765796A}" type="presParOf" srcId="{EE31724C-644D-1545-9D0A-3D2B72BC37A6}" destId="{CA7DAC72-24AC-6B47-9BD6-079CCC0037AF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FEC649-56C1-42A3-8F78-403AD1BD9AE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AF9DDAA-2C0B-4EFF-8C2C-0888B5A43AB2}">
      <dgm:prSet/>
      <dgm:spPr/>
      <dgm:t>
        <a:bodyPr/>
        <a:lstStyle/>
        <a:p>
          <a:pPr algn="just"/>
          <a:r>
            <a:rPr lang="ro-RO" baseline="0" noProof="0" dirty="0"/>
            <a:t>Peste 90% din fibrele piramidale se încrucișează la nivelul piramidelor bulbare.</a:t>
          </a:r>
          <a:endParaRPr lang="ro-RO" noProof="0" dirty="0"/>
        </a:p>
      </dgm:t>
    </dgm:pt>
    <dgm:pt modelId="{9FBCAB47-AAC4-4A62-B67C-0DA34383F732}" type="parTrans" cxnId="{F4430D89-7544-4458-AF0C-DF0DFC07A55D}">
      <dgm:prSet/>
      <dgm:spPr/>
      <dgm:t>
        <a:bodyPr/>
        <a:lstStyle/>
        <a:p>
          <a:endParaRPr lang="en-US"/>
        </a:p>
      </dgm:t>
    </dgm:pt>
    <dgm:pt modelId="{BB814FB4-E629-4C1C-A37A-7025EA2DF7AC}" type="sibTrans" cxnId="{F4430D89-7544-4458-AF0C-DF0DFC07A55D}">
      <dgm:prSet/>
      <dgm:spPr/>
      <dgm:t>
        <a:bodyPr/>
        <a:lstStyle/>
        <a:p>
          <a:endParaRPr lang="en-US"/>
        </a:p>
      </dgm:t>
    </dgm:pt>
    <dgm:pt modelId="{9F51E133-3534-4A3D-B37A-ECC242685AC1}">
      <dgm:prSet/>
      <dgm:spPr/>
      <dgm:t>
        <a:bodyPr/>
        <a:lstStyle/>
        <a:p>
          <a:pPr algn="just"/>
          <a:r>
            <a:rPr lang="ro-RO" baseline="0" noProof="0" dirty="0"/>
            <a:t>Restul trec ca atare în cordonul anterior al măduvei, dar și acestea se vor încrucișa la nivel medular, înainte de a face sinapsă cu motoneuronul alfa din cornul anterior.</a:t>
          </a:r>
          <a:endParaRPr lang="ro-RO" noProof="0" dirty="0"/>
        </a:p>
      </dgm:t>
    </dgm:pt>
    <dgm:pt modelId="{8E8F9707-A664-4F12-B9E2-1A60EF51ABAA}" type="parTrans" cxnId="{C1FC8375-BEC4-4E8E-B1A3-4409FAA0E767}">
      <dgm:prSet/>
      <dgm:spPr/>
      <dgm:t>
        <a:bodyPr/>
        <a:lstStyle/>
        <a:p>
          <a:endParaRPr lang="en-US"/>
        </a:p>
      </dgm:t>
    </dgm:pt>
    <dgm:pt modelId="{12FDCCFB-4E8B-40A3-9555-5284243D8E02}" type="sibTrans" cxnId="{C1FC8375-BEC4-4E8E-B1A3-4409FAA0E767}">
      <dgm:prSet/>
      <dgm:spPr/>
      <dgm:t>
        <a:bodyPr/>
        <a:lstStyle/>
        <a:p>
          <a:endParaRPr lang="en-US"/>
        </a:p>
      </dgm:t>
    </dgm:pt>
    <dgm:pt modelId="{F46E2692-3AB6-B947-A723-F9B1BD5D43A9}" type="pres">
      <dgm:prSet presAssocID="{5CFEC649-56C1-42A3-8F78-403AD1BD9AE7}" presName="linear" presStyleCnt="0">
        <dgm:presLayoutVars>
          <dgm:animLvl val="lvl"/>
          <dgm:resizeHandles val="exact"/>
        </dgm:presLayoutVars>
      </dgm:prSet>
      <dgm:spPr/>
    </dgm:pt>
    <dgm:pt modelId="{E4AAA847-01B7-A044-AA8A-7AFB2A84E636}" type="pres">
      <dgm:prSet presAssocID="{8AF9DDAA-2C0B-4EFF-8C2C-0888B5A43AB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02624BC-16F2-354D-8064-B2F4A80572D4}" type="pres">
      <dgm:prSet presAssocID="{BB814FB4-E629-4C1C-A37A-7025EA2DF7AC}" presName="spacer" presStyleCnt="0"/>
      <dgm:spPr/>
    </dgm:pt>
    <dgm:pt modelId="{4EC90EE7-578D-FB41-BA6A-6ACF9541EB84}" type="pres">
      <dgm:prSet presAssocID="{9F51E133-3534-4A3D-B37A-ECC242685AC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7845B36-8EC1-7D41-A124-8DFC513B44B9}" type="presOf" srcId="{9F51E133-3534-4A3D-B37A-ECC242685AC1}" destId="{4EC90EE7-578D-FB41-BA6A-6ACF9541EB84}" srcOrd="0" destOrd="0" presId="urn:microsoft.com/office/officeart/2005/8/layout/vList2"/>
    <dgm:cxn modelId="{C1FC8375-BEC4-4E8E-B1A3-4409FAA0E767}" srcId="{5CFEC649-56C1-42A3-8F78-403AD1BD9AE7}" destId="{9F51E133-3534-4A3D-B37A-ECC242685AC1}" srcOrd="1" destOrd="0" parTransId="{8E8F9707-A664-4F12-B9E2-1A60EF51ABAA}" sibTransId="{12FDCCFB-4E8B-40A3-9555-5284243D8E02}"/>
    <dgm:cxn modelId="{F4430D89-7544-4458-AF0C-DF0DFC07A55D}" srcId="{5CFEC649-56C1-42A3-8F78-403AD1BD9AE7}" destId="{8AF9DDAA-2C0B-4EFF-8C2C-0888B5A43AB2}" srcOrd="0" destOrd="0" parTransId="{9FBCAB47-AAC4-4A62-B67C-0DA34383F732}" sibTransId="{BB814FB4-E629-4C1C-A37A-7025EA2DF7AC}"/>
    <dgm:cxn modelId="{3A799A8C-2415-D84C-975F-0A232668F9D0}" type="presOf" srcId="{8AF9DDAA-2C0B-4EFF-8C2C-0888B5A43AB2}" destId="{E4AAA847-01B7-A044-AA8A-7AFB2A84E636}" srcOrd="0" destOrd="0" presId="urn:microsoft.com/office/officeart/2005/8/layout/vList2"/>
    <dgm:cxn modelId="{178200EF-DE3C-B049-B665-2EAD6775EDAB}" type="presOf" srcId="{5CFEC649-56C1-42A3-8F78-403AD1BD9AE7}" destId="{F46E2692-3AB6-B947-A723-F9B1BD5D43A9}" srcOrd="0" destOrd="0" presId="urn:microsoft.com/office/officeart/2005/8/layout/vList2"/>
    <dgm:cxn modelId="{79D93DB1-85B4-DA44-A0BC-858C50FDD56E}" type="presParOf" srcId="{F46E2692-3AB6-B947-A723-F9B1BD5D43A9}" destId="{E4AAA847-01B7-A044-AA8A-7AFB2A84E636}" srcOrd="0" destOrd="0" presId="urn:microsoft.com/office/officeart/2005/8/layout/vList2"/>
    <dgm:cxn modelId="{9067D96B-F417-BD4E-82CE-A2373FB2F16D}" type="presParOf" srcId="{F46E2692-3AB6-B947-A723-F9B1BD5D43A9}" destId="{802624BC-16F2-354D-8064-B2F4A80572D4}" srcOrd="1" destOrd="0" presId="urn:microsoft.com/office/officeart/2005/8/layout/vList2"/>
    <dgm:cxn modelId="{0966EE26-E213-6D45-9F37-AB831C990291}" type="presParOf" srcId="{F46E2692-3AB6-B947-A723-F9B1BD5D43A9}" destId="{4EC90EE7-578D-FB41-BA6A-6ACF9541EB8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5AAF70-82EB-414D-981B-4A5D7F44930F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BA8E0EC-CF16-4643-8FB8-A8DBE0B584CB}">
      <dgm:prSet/>
      <dgm:spPr/>
      <dgm:t>
        <a:bodyPr/>
        <a:lstStyle/>
        <a:p>
          <a:r>
            <a:rPr lang="ro-RO" noProof="0" dirty="0"/>
            <a:t>Reflexele cutanate abdominale se iau cu un obiect ascuțit, de la exterior către linia mediană astfel:</a:t>
          </a:r>
        </a:p>
      </dgm:t>
    </dgm:pt>
    <dgm:pt modelId="{52C02F0C-B337-4029-928A-94644E1C8E0E}" type="parTrans" cxnId="{B016B709-10CA-4701-9612-D9857EBA10A1}">
      <dgm:prSet/>
      <dgm:spPr/>
      <dgm:t>
        <a:bodyPr/>
        <a:lstStyle/>
        <a:p>
          <a:endParaRPr lang="en-US"/>
        </a:p>
      </dgm:t>
    </dgm:pt>
    <dgm:pt modelId="{BE1F975E-3199-479B-968C-83F2157A0F0A}" type="sibTrans" cxnId="{B016B709-10CA-4701-9612-D9857EBA10A1}">
      <dgm:prSet/>
      <dgm:spPr/>
      <dgm:t>
        <a:bodyPr/>
        <a:lstStyle/>
        <a:p>
          <a:endParaRPr lang="en-US"/>
        </a:p>
      </dgm:t>
    </dgm:pt>
    <dgm:pt modelId="{D93D882D-9923-47DC-BF75-C778AD51F0D5}">
      <dgm:prSet/>
      <dgm:spPr/>
      <dgm:t>
        <a:bodyPr/>
        <a:lstStyle/>
        <a:p>
          <a:r>
            <a:rPr lang="ro-RO" noProof="0" dirty="0"/>
            <a:t>Superior – paralel cu rebordul costal</a:t>
          </a:r>
        </a:p>
      </dgm:t>
    </dgm:pt>
    <dgm:pt modelId="{59EC93EA-913A-439D-BE23-178C4D43B82C}" type="parTrans" cxnId="{EDC012AA-1EBC-4DDA-A196-F37AC38F17B0}">
      <dgm:prSet/>
      <dgm:spPr/>
      <dgm:t>
        <a:bodyPr/>
        <a:lstStyle/>
        <a:p>
          <a:endParaRPr lang="en-US"/>
        </a:p>
      </dgm:t>
    </dgm:pt>
    <dgm:pt modelId="{71E7D49E-F7B7-4C92-A423-22A8907311FD}" type="sibTrans" cxnId="{EDC012AA-1EBC-4DDA-A196-F37AC38F17B0}">
      <dgm:prSet/>
      <dgm:spPr/>
      <dgm:t>
        <a:bodyPr/>
        <a:lstStyle/>
        <a:p>
          <a:endParaRPr lang="en-US"/>
        </a:p>
      </dgm:t>
    </dgm:pt>
    <dgm:pt modelId="{6FF82DD8-E8E5-4947-A3F1-805DC499C0B9}">
      <dgm:prSet/>
      <dgm:spPr/>
      <dgm:t>
        <a:bodyPr/>
        <a:lstStyle/>
        <a:p>
          <a:r>
            <a:rPr lang="ro-RO" noProof="0" dirty="0"/>
            <a:t>Mijlociu – în dreptul ombilicului</a:t>
          </a:r>
        </a:p>
      </dgm:t>
    </dgm:pt>
    <dgm:pt modelId="{EDBA57EA-3FB9-45CF-B3A5-34573DE25BE6}" type="parTrans" cxnId="{70521EAE-8754-467B-B80C-0B31D9270A8D}">
      <dgm:prSet/>
      <dgm:spPr/>
      <dgm:t>
        <a:bodyPr/>
        <a:lstStyle/>
        <a:p>
          <a:endParaRPr lang="en-US"/>
        </a:p>
      </dgm:t>
    </dgm:pt>
    <dgm:pt modelId="{90E42284-D10F-4C37-B98A-7FD4762292ED}" type="sibTrans" cxnId="{70521EAE-8754-467B-B80C-0B31D9270A8D}">
      <dgm:prSet/>
      <dgm:spPr/>
      <dgm:t>
        <a:bodyPr/>
        <a:lstStyle/>
        <a:p>
          <a:endParaRPr lang="en-US"/>
        </a:p>
      </dgm:t>
    </dgm:pt>
    <dgm:pt modelId="{B89CC6A5-C265-486D-AB17-3C0939F1343E}">
      <dgm:prSet/>
      <dgm:spPr/>
      <dgm:t>
        <a:bodyPr/>
        <a:lstStyle/>
        <a:p>
          <a:r>
            <a:rPr lang="ro-RO" noProof="0" dirty="0"/>
            <a:t>Inferior – paralel cu arcada inghinală</a:t>
          </a:r>
        </a:p>
      </dgm:t>
    </dgm:pt>
    <dgm:pt modelId="{4283773E-3C20-450D-BB9F-EF7ED738C362}" type="parTrans" cxnId="{54073BA8-AC99-4830-B9B3-AF126398F3E9}">
      <dgm:prSet/>
      <dgm:spPr/>
      <dgm:t>
        <a:bodyPr/>
        <a:lstStyle/>
        <a:p>
          <a:endParaRPr lang="en-US"/>
        </a:p>
      </dgm:t>
    </dgm:pt>
    <dgm:pt modelId="{ECF55E46-44BF-4DAD-94C0-4ECE966581AD}" type="sibTrans" cxnId="{54073BA8-AC99-4830-B9B3-AF126398F3E9}">
      <dgm:prSet/>
      <dgm:spPr/>
      <dgm:t>
        <a:bodyPr/>
        <a:lstStyle/>
        <a:p>
          <a:endParaRPr lang="en-US"/>
        </a:p>
      </dgm:t>
    </dgm:pt>
    <dgm:pt modelId="{F6CC9B25-08E2-6D43-AB38-048F30CF197D}" type="pres">
      <dgm:prSet presAssocID="{FF5AAF70-82EB-414D-981B-4A5D7F4493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0C19241-929D-4948-888B-27BD1BF6F821}" type="pres">
      <dgm:prSet presAssocID="{DBA8E0EC-CF16-4643-8FB8-A8DBE0B584CB}" presName="hierRoot1" presStyleCnt="0"/>
      <dgm:spPr/>
    </dgm:pt>
    <dgm:pt modelId="{13FE92D8-B034-B84D-B434-CAABC519CEB3}" type="pres">
      <dgm:prSet presAssocID="{DBA8E0EC-CF16-4643-8FB8-A8DBE0B584CB}" presName="composite" presStyleCnt="0"/>
      <dgm:spPr/>
    </dgm:pt>
    <dgm:pt modelId="{3D55661A-3C2E-2C4D-AAD5-0120A1BEEE29}" type="pres">
      <dgm:prSet presAssocID="{DBA8E0EC-CF16-4643-8FB8-A8DBE0B584CB}" presName="background" presStyleLbl="node0" presStyleIdx="0" presStyleCnt="1"/>
      <dgm:spPr/>
    </dgm:pt>
    <dgm:pt modelId="{74AECCA8-A702-3D4C-A58D-9CDB107F169B}" type="pres">
      <dgm:prSet presAssocID="{DBA8E0EC-CF16-4643-8FB8-A8DBE0B584CB}" presName="text" presStyleLbl="fgAcc0" presStyleIdx="0" presStyleCnt="1" custScaleX="219079">
        <dgm:presLayoutVars>
          <dgm:chPref val="3"/>
        </dgm:presLayoutVars>
      </dgm:prSet>
      <dgm:spPr/>
    </dgm:pt>
    <dgm:pt modelId="{1232FA15-0BD9-C447-81EB-DA542E9106BF}" type="pres">
      <dgm:prSet presAssocID="{DBA8E0EC-CF16-4643-8FB8-A8DBE0B584CB}" presName="hierChild2" presStyleCnt="0"/>
      <dgm:spPr/>
    </dgm:pt>
    <dgm:pt modelId="{79261210-40AD-4743-918D-8CA774FC3E01}" type="pres">
      <dgm:prSet presAssocID="{59EC93EA-913A-439D-BE23-178C4D43B82C}" presName="Name10" presStyleLbl="parChTrans1D2" presStyleIdx="0" presStyleCnt="3"/>
      <dgm:spPr/>
    </dgm:pt>
    <dgm:pt modelId="{03368579-E89F-2E4A-BDB3-B07F24DADBCC}" type="pres">
      <dgm:prSet presAssocID="{D93D882D-9923-47DC-BF75-C778AD51F0D5}" presName="hierRoot2" presStyleCnt="0"/>
      <dgm:spPr/>
    </dgm:pt>
    <dgm:pt modelId="{7FF051AE-2D05-F145-AF71-13C3B5B49702}" type="pres">
      <dgm:prSet presAssocID="{D93D882D-9923-47DC-BF75-C778AD51F0D5}" presName="composite2" presStyleCnt="0"/>
      <dgm:spPr/>
    </dgm:pt>
    <dgm:pt modelId="{20CFB13D-8ECD-7145-9AF5-52F358C9D3DF}" type="pres">
      <dgm:prSet presAssocID="{D93D882D-9923-47DC-BF75-C778AD51F0D5}" presName="background2" presStyleLbl="node2" presStyleIdx="0" presStyleCnt="3"/>
      <dgm:spPr/>
    </dgm:pt>
    <dgm:pt modelId="{AF6B9C82-D643-0F40-AE12-F3FB164E64B0}" type="pres">
      <dgm:prSet presAssocID="{D93D882D-9923-47DC-BF75-C778AD51F0D5}" presName="text2" presStyleLbl="fgAcc2" presStyleIdx="0" presStyleCnt="3">
        <dgm:presLayoutVars>
          <dgm:chPref val="3"/>
        </dgm:presLayoutVars>
      </dgm:prSet>
      <dgm:spPr/>
    </dgm:pt>
    <dgm:pt modelId="{14EBA9D8-3DFB-3546-8307-7560F7EAC147}" type="pres">
      <dgm:prSet presAssocID="{D93D882D-9923-47DC-BF75-C778AD51F0D5}" presName="hierChild3" presStyleCnt="0"/>
      <dgm:spPr/>
    </dgm:pt>
    <dgm:pt modelId="{67CE9731-E115-9042-B38D-03BE40AA8227}" type="pres">
      <dgm:prSet presAssocID="{EDBA57EA-3FB9-45CF-B3A5-34573DE25BE6}" presName="Name10" presStyleLbl="parChTrans1D2" presStyleIdx="1" presStyleCnt="3"/>
      <dgm:spPr/>
    </dgm:pt>
    <dgm:pt modelId="{B73CA971-6964-2147-8CA5-0DE72CF6AC21}" type="pres">
      <dgm:prSet presAssocID="{6FF82DD8-E8E5-4947-A3F1-805DC499C0B9}" presName="hierRoot2" presStyleCnt="0"/>
      <dgm:spPr/>
    </dgm:pt>
    <dgm:pt modelId="{2B2C8314-BD1C-2745-8678-28E5B7859340}" type="pres">
      <dgm:prSet presAssocID="{6FF82DD8-E8E5-4947-A3F1-805DC499C0B9}" presName="composite2" presStyleCnt="0"/>
      <dgm:spPr/>
    </dgm:pt>
    <dgm:pt modelId="{3825C24D-B6F2-3641-A97F-2B5EB744D03C}" type="pres">
      <dgm:prSet presAssocID="{6FF82DD8-E8E5-4947-A3F1-805DC499C0B9}" presName="background2" presStyleLbl="node2" presStyleIdx="1" presStyleCnt="3"/>
      <dgm:spPr/>
    </dgm:pt>
    <dgm:pt modelId="{182BCFFA-FF5A-9C48-AD0F-A3C1746110CA}" type="pres">
      <dgm:prSet presAssocID="{6FF82DD8-E8E5-4947-A3F1-805DC499C0B9}" presName="text2" presStyleLbl="fgAcc2" presStyleIdx="1" presStyleCnt="3">
        <dgm:presLayoutVars>
          <dgm:chPref val="3"/>
        </dgm:presLayoutVars>
      </dgm:prSet>
      <dgm:spPr/>
    </dgm:pt>
    <dgm:pt modelId="{F0D77911-3EA2-E243-BA50-27D40629A1B6}" type="pres">
      <dgm:prSet presAssocID="{6FF82DD8-E8E5-4947-A3F1-805DC499C0B9}" presName="hierChild3" presStyleCnt="0"/>
      <dgm:spPr/>
    </dgm:pt>
    <dgm:pt modelId="{5ACBD8CA-7696-3C45-9895-AA39F09F00C3}" type="pres">
      <dgm:prSet presAssocID="{4283773E-3C20-450D-BB9F-EF7ED738C362}" presName="Name10" presStyleLbl="parChTrans1D2" presStyleIdx="2" presStyleCnt="3"/>
      <dgm:spPr/>
    </dgm:pt>
    <dgm:pt modelId="{48B94454-047E-C146-97A0-AF2AFED1FDDC}" type="pres">
      <dgm:prSet presAssocID="{B89CC6A5-C265-486D-AB17-3C0939F1343E}" presName="hierRoot2" presStyleCnt="0"/>
      <dgm:spPr/>
    </dgm:pt>
    <dgm:pt modelId="{4D9401E4-13D2-794D-8A55-B8C8F729EAA7}" type="pres">
      <dgm:prSet presAssocID="{B89CC6A5-C265-486D-AB17-3C0939F1343E}" presName="composite2" presStyleCnt="0"/>
      <dgm:spPr/>
    </dgm:pt>
    <dgm:pt modelId="{66522373-6653-034A-9AA7-CF9806807357}" type="pres">
      <dgm:prSet presAssocID="{B89CC6A5-C265-486D-AB17-3C0939F1343E}" presName="background2" presStyleLbl="node2" presStyleIdx="2" presStyleCnt="3"/>
      <dgm:spPr/>
    </dgm:pt>
    <dgm:pt modelId="{278128F0-EBA8-CC4A-A2B8-F1CB3327620C}" type="pres">
      <dgm:prSet presAssocID="{B89CC6A5-C265-486D-AB17-3C0939F1343E}" presName="text2" presStyleLbl="fgAcc2" presStyleIdx="2" presStyleCnt="3">
        <dgm:presLayoutVars>
          <dgm:chPref val="3"/>
        </dgm:presLayoutVars>
      </dgm:prSet>
      <dgm:spPr/>
    </dgm:pt>
    <dgm:pt modelId="{9CBF8C45-7194-D34E-9614-62439931393C}" type="pres">
      <dgm:prSet presAssocID="{B89CC6A5-C265-486D-AB17-3C0939F1343E}" presName="hierChild3" presStyleCnt="0"/>
      <dgm:spPr/>
    </dgm:pt>
  </dgm:ptLst>
  <dgm:cxnLst>
    <dgm:cxn modelId="{54C26E03-B7D1-A440-A1ED-D3EEEE2C978E}" type="presOf" srcId="{6FF82DD8-E8E5-4947-A3F1-805DC499C0B9}" destId="{182BCFFA-FF5A-9C48-AD0F-A3C1746110CA}" srcOrd="0" destOrd="0" presId="urn:microsoft.com/office/officeart/2005/8/layout/hierarchy1"/>
    <dgm:cxn modelId="{B016B709-10CA-4701-9612-D9857EBA10A1}" srcId="{FF5AAF70-82EB-414D-981B-4A5D7F44930F}" destId="{DBA8E0EC-CF16-4643-8FB8-A8DBE0B584CB}" srcOrd="0" destOrd="0" parTransId="{52C02F0C-B337-4029-928A-94644E1C8E0E}" sibTransId="{BE1F975E-3199-479B-968C-83F2157A0F0A}"/>
    <dgm:cxn modelId="{974A9C14-8846-A542-A04C-5AE21C25B573}" type="presOf" srcId="{4283773E-3C20-450D-BB9F-EF7ED738C362}" destId="{5ACBD8CA-7696-3C45-9895-AA39F09F00C3}" srcOrd="0" destOrd="0" presId="urn:microsoft.com/office/officeart/2005/8/layout/hierarchy1"/>
    <dgm:cxn modelId="{7897672A-DB35-BD49-8F39-A6E89BCDE5E2}" type="presOf" srcId="{FF5AAF70-82EB-414D-981B-4A5D7F44930F}" destId="{F6CC9B25-08E2-6D43-AB38-048F30CF197D}" srcOrd="0" destOrd="0" presId="urn:microsoft.com/office/officeart/2005/8/layout/hierarchy1"/>
    <dgm:cxn modelId="{E8E13883-79B9-DB44-8224-9AAC0A4C69E7}" type="presOf" srcId="{EDBA57EA-3FB9-45CF-B3A5-34573DE25BE6}" destId="{67CE9731-E115-9042-B38D-03BE40AA8227}" srcOrd="0" destOrd="0" presId="urn:microsoft.com/office/officeart/2005/8/layout/hierarchy1"/>
    <dgm:cxn modelId="{E0529783-2E22-7742-B908-C8778F0787B9}" type="presOf" srcId="{DBA8E0EC-CF16-4643-8FB8-A8DBE0B584CB}" destId="{74AECCA8-A702-3D4C-A58D-9CDB107F169B}" srcOrd="0" destOrd="0" presId="urn:microsoft.com/office/officeart/2005/8/layout/hierarchy1"/>
    <dgm:cxn modelId="{0AB06386-D9F4-7D42-9C5A-8C743DA612EC}" type="presOf" srcId="{D93D882D-9923-47DC-BF75-C778AD51F0D5}" destId="{AF6B9C82-D643-0F40-AE12-F3FB164E64B0}" srcOrd="0" destOrd="0" presId="urn:microsoft.com/office/officeart/2005/8/layout/hierarchy1"/>
    <dgm:cxn modelId="{54073BA8-AC99-4830-B9B3-AF126398F3E9}" srcId="{DBA8E0EC-CF16-4643-8FB8-A8DBE0B584CB}" destId="{B89CC6A5-C265-486D-AB17-3C0939F1343E}" srcOrd="2" destOrd="0" parTransId="{4283773E-3C20-450D-BB9F-EF7ED738C362}" sibTransId="{ECF55E46-44BF-4DAD-94C0-4ECE966581AD}"/>
    <dgm:cxn modelId="{EDC012AA-1EBC-4DDA-A196-F37AC38F17B0}" srcId="{DBA8E0EC-CF16-4643-8FB8-A8DBE0B584CB}" destId="{D93D882D-9923-47DC-BF75-C778AD51F0D5}" srcOrd="0" destOrd="0" parTransId="{59EC93EA-913A-439D-BE23-178C4D43B82C}" sibTransId="{71E7D49E-F7B7-4C92-A423-22A8907311FD}"/>
    <dgm:cxn modelId="{BF79C3AC-F385-3346-B6B0-12F4544AAE0E}" type="presOf" srcId="{B89CC6A5-C265-486D-AB17-3C0939F1343E}" destId="{278128F0-EBA8-CC4A-A2B8-F1CB3327620C}" srcOrd="0" destOrd="0" presId="urn:microsoft.com/office/officeart/2005/8/layout/hierarchy1"/>
    <dgm:cxn modelId="{70521EAE-8754-467B-B80C-0B31D9270A8D}" srcId="{DBA8E0EC-CF16-4643-8FB8-A8DBE0B584CB}" destId="{6FF82DD8-E8E5-4947-A3F1-805DC499C0B9}" srcOrd="1" destOrd="0" parTransId="{EDBA57EA-3FB9-45CF-B3A5-34573DE25BE6}" sibTransId="{90E42284-D10F-4C37-B98A-7FD4762292ED}"/>
    <dgm:cxn modelId="{454C9FDF-D934-EA4D-B05B-DFB75E8AD403}" type="presOf" srcId="{59EC93EA-913A-439D-BE23-178C4D43B82C}" destId="{79261210-40AD-4743-918D-8CA774FC3E01}" srcOrd="0" destOrd="0" presId="urn:microsoft.com/office/officeart/2005/8/layout/hierarchy1"/>
    <dgm:cxn modelId="{D411C82F-485F-5F4A-B9BA-EE882826B7F4}" type="presParOf" srcId="{F6CC9B25-08E2-6D43-AB38-048F30CF197D}" destId="{00C19241-929D-4948-888B-27BD1BF6F821}" srcOrd="0" destOrd="0" presId="urn:microsoft.com/office/officeart/2005/8/layout/hierarchy1"/>
    <dgm:cxn modelId="{2654BF38-2B31-7947-9EE0-450E7CFB8FAA}" type="presParOf" srcId="{00C19241-929D-4948-888B-27BD1BF6F821}" destId="{13FE92D8-B034-B84D-B434-CAABC519CEB3}" srcOrd="0" destOrd="0" presId="urn:microsoft.com/office/officeart/2005/8/layout/hierarchy1"/>
    <dgm:cxn modelId="{C4F7BE29-9D0C-5641-8F5A-DAAA9D1B4604}" type="presParOf" srcId="{13FE92D8-B034-B84D-B434-CAABC519CEB3}" destId="{3D55661A-3C2E-2C4D-AAD5-0120A1BEEE29}" srcOrd="0" destOrd="0" presId="urn:microsoft.com/office/officeart/2005/8/layout/hierarchy1"/>
    <dgm:cxn modelId="{69106910-6E7E-3B46-B888-1F008FA6AC08}" type="presParOf" srcId="{13FE92D8-B034-B84D-B434-CAABC519CEB3}" destId="{74AECCA8-A702-3D4C-A58D-9CDB107F169B}" srcOrd="1" destOrd="0" presId="urn:microsoft.com/office/officeart/2005/8/layout/hierarchy1"/>
    <dgm:cxn modelId="{B77F4B93-5709-A042-A2A4-D735BABF3B59}" type="presParOf" srcId="{00C19241-929D-4948-888B-27BD1BF6F821}" destId="{1232FA15-0BD9-C447-81EB-DA542E9106BF}" srcOrd="1" destOrd="0" presId="urn:microsoft.com/office/officeart/2005/8/layout/hierarchy1"/>
    <dgm:cxn modelId="{8424F595-5C74-8D43-85EA-3D412612DF7F}" type="presParOf" srcId="{1232FA15-0BD9-C447-81EB-DA542E9106BF}" destId="{79261210-40AD-4743-918D-8CA774FC3E01}" srcOrd="0" destOrd="0" presId="urn:microsoft.com/office/officeart/2005/8/layout/hierarchy1"/>
    <dgm:cxn modelId="{AB517377-3E74-8D4B-97BC-73E3EEC3F6BE}" type="presParOf" srcId="{1232FA15-0BD9-C447-81EB-DA542E9106BF}" destId="{03368579-E89F-2E4A-BDB3-B07F24DADBCC}" srcOrd="1" destOrd="0" presId="urn:microsoft.com/office/officeart/2005/8/layout/hierarchy1"/>
    <dgm:cxn modelId="{1D2F5E05-2300-7A48-B186-51A81FDF8E81}" type="presParOf" srcId="{03368579-E89F-2E4A-BDB3-B07F24DADBCC}" destId="{7FF051AE-2D05-F145-AF71-13C3B5B49702}" srcOrd="0" destOrd="0" presId="urn:microsoft.com/office/officeart/2005/8/layout/hierarchy1"/>
    <dgm:cxn modelId="{4FDCF69B-4945-054F-B41F-05F60CC2CC15}" type="presParOf" srcId="{7FF051AE-2D05-F145-AF71-13C3B5B49702}" destId="{20CFB13D-8ECD-7145-9AF5-52F358C9D3DF}" srcOrd="0" destOrd="0" presId="urn:microsoft.com/office/officeart/2005/8/layout/hierarchy1"/>
    <dgm:cxn modelId="{EC9C8F22-60CA-C34A-B92B-06D869EBF066}" type="presParOf" srcId="{7FF051AE-2D05-F145-AF71-13C3B5B49702}" destId="{AF6B9C82-D643-0F40-AE12-F3FB164E64B0}" srcOrd="1" destOrd="0" presId="urn:microsoft.com/office/officeart/2005/8/layout/hierarchy1"/>
    <dgm:cxn modelId="{EF600826-CEC0-5B44-BF7E-F5D1FFD90181}" type="presParOf" srcId="{03368579-E89F-2E4A-BDB3-B07F24DADBCC}" destId="{14EBA9D8-3DFB-3546-8307-7560F7EAC147}" srcOrd="1" destOrd="0" presId="urn:microsoft.com/office/officeart/2005/8/layout/hierarchy1"/>
    <dgm:cxn modelId="{F15AA949-B143-AA42-B0A0-0284C4927207}" type="presParOf" srcId="{1232FA15-0BD9-C447-81EB-DA542E9106BF}" destId="{67CE9731-E115-9042-B38D-03BE40AA8227}" srcOrd="2" destOrd="0" presId="urn:microsoft.com/office/officeart/2005/8/layout/hierarchy1"/>
    <dgm:cxn modelId="{ED16AEAB-F3FB-7546-BAF7-0101A02ACC33}" type="presParOf" srcId="{1232FA15-0BD9-C447-81EB-DA542E9106BF}" destId="{B73CA971-6964-2147-8CA5-0DE72CF6AC21}" srcOrd="3" destOrd="0" presId="urn:microsoft.com/office/officeart/2005/8/layout/hierarchy1"/>
    <dgm:cxn modelId="{DD209094-4D04-8747-86A9-59F419FE0D22}" type="presParOf" srcId="{B73CA971-6964-2147-8CA5-0DE72CF6AC21}" destId="{2B2C8314-BD1C-2745-8678-28E5B7859340}" srcOrd="0" destOrd="0" presId="urn:microsoft.com/office/officeart/2005/8/layout/hierarchy1"/>
    <dgm:cxn modelId="{03DA3051-FD25-2B49-A8D4-FA5E7FA96FBD}" type="presParOf" srcId="{2B2C8314-BD1C-2745-8678-28E5B7859340}" destId="{3825C24D-B6F2-3641-A97F-2B5EB744D03C}" srcOrd="0" destOrd="0" presId="urn:microsoft.com/office/officeart/2005/8/layout/hierarchy1"/>
    <dgm:cxn modelId="{DE7F8E66-D237-6241-9B7C-A7F3624F294D}" type="presParOf" srcId="{2B2C8314-BD1C-2745-8678-28E5B7859340}" destId="{182BCFFA-FF5A-9C48-AD0F-A3C1746110CA}" srcOrd="1" destOrd="0" presId="urn:microsoft.com/office/officeart/2005/8/layout/hierarchy1"/>
    <dgm:cxn modelId="{740995E9-CC83-8D4B-B9B1-9B8BE5372B65}" type="presParOf" srcId="{B73CA971-6964-2147-8CA5-0DE72CF6AC21}" destId="{F0D77911-3EA2-E243-BA50-27D40629A1B6}" srcOrd="1" destOrd="0" presId="urn:microsoft.com/office/officeart/2005/8/layout/hierarchy1"/>
    <dgm:cxn modelId="{A79316A0-33CE-5D45-9F7A-6D406AF5654F}" type="presParOf" srcId="{1232FA15-0BD9-C447-81EB-DA542E9106BF}" destId="{5ACBD8CA-7696-3C45-9895-AA39F09F00C3}" srcOrd="4" destOrd="0" presId="urn:microsoft.com/office/officeart/2005/8/layout/hierarchy1"/>
    <dgm:cxn modelId="{0D95E077-D661-B943-88AF-57ECF9EA248A}" type="presParOf" srcId="{1232FA15-0BD9-C447-81EB-DA542E9106BF}" destId="{48B94454-047E-C146-97A0-AF2AFED1FDDC}" srcOrd="5" destOrd="0" presId="urn:microsoft.com/office/officeart/2005/8/layout/hierarchy1"/>
    <dgm:cxn modelId="{702AE0DE-E402-3448-9C02-9CCD9A7129E2}" type="presParOf" srcId="{48B94454-047E-C146-97A0-AF2AFED1FDDC}" destId="{4D9401E4-13D2-794D-8A55-B8C8F729EAA7}" srcOrd="0" destOrd="0" presId="urn:microsoft.com/office/officeart/2005/8/layout/hierarchy1"/>
    <dgm:cxn modelId="{9D3FA95B-BD8A-3A41-B5C9-B5A15C43D235}" type="presParOf" srcId="{4D9401E4-13D2-794D-8A55-B8C8F729EAA7}" destId="{66522373-6653-034A-9AA7-CF9806807357}" srcOrd="0" destOrd="0" presId="urn:microsoft.com/office/officeart/2005/8/layout/hierarchy1"/>
    <dgm:cxn modelId="{501ACE8D-9E5F-CD43-B3F5-FA2DED8FFB58}" type="presParOf" srcId="{4D9401E4-13D2-794D-8A55-B8C8F729EAA7}" destId="{278128F0-EBA8-CC4A-A2B8-F1CB3327620C}" srcOrd="1" destOrd="0" presId="urn:microsoft.com/office/officeart/2005/8/layout/hierarchy1"/>
    <dgm:cxn modelId="{ED7CFD63-775B-CA43-B504-4486A7ED8011}" type="presParOf" srcId="{48B94454-047E-C146-97A0-AF2AFED1FDDC}" destId="{9CBF8C45-7194-D34E-9614-62439931393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73ABD2-4A65-4C86-996A-B07A488EF1D6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F7CDDFC-5E40-4CF7-9467-64269F5D3772}">
      <dgm:prSet/>
      <dgm:spPr/>
      <dgm:t>
        <a:bodyPr/>
        <a:lstStyle/>
        <a:p>
          <a:pPr>
            <a:lnSpc>
              <a:spcPct val="100000"/>
            </a:lnSpc>
          </a:pPr>
          <a:r>
            <a:rPr lang="ro-RO" baseline="0" noProof="0" dirty="0">
              <a:solidFill>
                <a:schemeClr val="bg1"/>
              </a:solidFill>
            </a:rPr>
            <a:t>Reflexul Oppenheim – examinatorul apasă creasta tibială de sus în jos și obține extensia halucelui</a:t>
          </a:r>
          <a:endParaRPr lang="ro-RO" noProof="0" dirty="0">
            <a:solidFill>
              <a:schemeClr val="bg1"/>
            </a:solidFill>
          </a:endParaRPr>
        </a:p>
      </dgm:t>
    </dgm:pt>
    <dgm:pt modelId="{34BD9468-FFC4-4FDB-BAFB-5F231F84DBC5}" type="parTrans" cxnId="{A9843D4F-A236-4794-B9D5-DC3015EDCB58}">
      <dgm:prSet/>
      <dgm:spPr/>
      <dgm:t>
        <a:bodyPr/>
        <a:lstStyle/>
        <a:p>
          <a:endParaRPr lang="en-US"/>
        </a:p>
      </dgm:t>
    </dgm:pt>
    <dgm:pt modelId="{2DB916E8-B982-4A97-9C15-52DE9471BAB7}" type="sibTrans" cxnId="{A9843D4F-A236-4794-B9D5-DC3015EDCB58}">
      <dgm:prSet/>
      <dgm:spPr/>
      <dgm:t>
        <a:bodyPr/>
        <a:lstStyle/>
        <a:p>
          <a:endParaRPr lang="en-US"/>
        </a:p>
      </dgm:t>
    </dgm:pt>
    <dgm:pt modelId="{9A0BCA37-4987-41C9-B9B0-4135E1BCD74A}">
      <dgm:prSet/>
      <dgm:spPr/>
      <dgm:t>
        <a:bodyPr/>
        <a:lstStyle/>
        <a:p>
          <a:pPr>
            <a:lnSpc>
              <a:spcPct val="100000"/>
            </a:lnSpc>
          </a:pPr>
          <a:r>
            <a:rPr lang="ro-RO" baseline="0" noProof="0" dirty="0">
              <a:solidFill>
                <a:schemeClr val="bg1"/>
              </a:solidFill>
            </a:rPr>
            <a:t>Reflexul Gordon – examinatorul strânge cu putere musculatura lojei posterioare a gambei și obține extensia halucelui</a:t>
          </a:r>
          <a:endParaRPr lang="ro-RO" noProof="0" dirty="0">
            <a:solidFill>
              <a:schemeClr val="bg1"/>
            </a:solidFill>
          </a:endParaRPr>
        </a:p>
      </dgm:t>
    </dgm:pt>
    <dgm:pt modelId="{E0979203-AF26-4333-9615-0E06C2B594BB}" type="parTrans" cxnId="{E34A7CC3-A956-40F8-BDCD-1E9BBACD0157}">
      <dgm:prSet/>
      <dgm:spPr/>
      <dgm:t>
        <a:bodyPr/>
        <a:lstStyle/>
        <a:p>
          <a:endParaRPr lang="en-US"/>
        </a:p>
      </dgm:t>
    </dgm:pt>
    <dgm:pt modelId="{DD46941E-FD1E-4656-8E6B-FD3545506CB0}" type="sibTrans" cxnId="{E34A7CC3-A956-40F8-BDCD-1E9BBACD0157}">
      <dgm:prSet/>
      <dgm:spPr/>
      <dgm:t>
        <a:bodyPr/>
        <a:lstStyle/>
        <a:p>
          <a:endParaRPr lang="en-US"/>
        </a:p>
      </dgm:t>
    </dgm:pt>
    <dgm:pt modelId="{2043E484-53FE-4701-8C2B-225170566F16}">
      <dgm:prSet/>
      <dgm:spPr/>
      <dgm:t>
        <a:bodyPr/>
        <a:lstStyle/>
        <a:p>
          <a:pPr>
            <a:lnSpc>
              <a:spcPct val="100000"/>
            </a:lnSpc>
          </a:pPr>
          <a:r>
            <a:rPr lang="ro-RO" baseline="0" noProof="0" dirty="0">
              <a:solidFill>
                <a:schemeClr val="bg1"/>
              </a:solidFill>
            </a:rPr>
            <a:t>Reflexul Schaeffer – examinatorul ciupește cu putere tendonul lui Ahile și obține extensia halucelui</a:t>
          </a:r>
          <a:endParaRPr lang="ro-RO" noProof="0" dirty="0">
            <a:solidFill>
              <a:schemeClr val="bg1"/>
            </a:solidFill>
          </a:endParaRPr>
        </a:p>
      </dgm:t>
    </dgm:pt>
    <dgm:pt modelId="{BFFF7283-1E2C-4159-8823-26B73A097DBE}" type="parTrans" cxnId="{CD6EC61E-6F94-4549-9265-1C93FF10F927}">
      <dgm:prSet/>
      <dgm:spPr/>
      <dgm:t>
        <a:bodyPr/>
        <a:lstStyle/>
        <a:p>
          <a:endParaRPr lang="en-US"/>
        </a:p>
      </dgm:t>
    </dgm:pt>
    <dgm:pt modelId="{30A88C21-76A5-4956-A583-54C63FDF6FC5}" type="sibTrans" cxnId="{CD6EC61E-6F94-4549-9265-1C93FF10F927}">
      <dgm:prSet/>
      <dgm:spPr/>
      <dgm:t>
        <a:bodyPr/>
        <a:lstStyle/>
        <a:p>
          <a:endParaRPr lang="en-US"/>
        </a:p>
      </dgm:t>
    </dgm:pt>
    <dgm:pt modelId="{0447828F-9FD1-46F3-8036-FBC7F6619181}" type="pres">
      <dgm:prSet presAssocID="{1373ABD2-4A65-4C86-996A-B07A488EF1D6}" presName="root" presStyleCnt="0">
        <dgm:presLayoutVars>
          <dgm:dir/>
          <dgm:resizeHandles val="exact"/>
        </dgm:presLayoutVars>
      </dgm:prSet>
      <dgm:spPr/>
    </dgm:pt>
    <dgm:pt modelId="{38A0AD5E-C978-465C-93D5-6575C0A21973}" type="pres">
      <dgm:prSet presAssocID="{4F7CDDFC-5E40-4CF7-9467-64269F5D3772}" presName="compNode" presStyleCnt="0"/>
      <dgm:spPr/>
    </dgm:pt>
    <dgm:pt modelId="{FBFA3EB8-DFB3-4DA1-8A97-DC31D91B37B0}" type="pres">
      <dgm:prSet presAssocID="{4F7CDDFC-5E40-4CF7-9467-64269F5D3772}" presName="bgRect" presStyleLbl="bgShp" presStyleIdx="0" presStyleCnt="3"/>
      <dgm:spPr/>
    </dgm:pt>
    <dgm:pt modelId="{6645A007-52BE-4925-BEA3-E452972CBB60}" type="pres">
      <dgm:prSet presAssocID="{4F7CDDFC-5E40-4CF7-9467-64269F5D377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pcake"/>
        </a:ext>
      </dgm:extLst>
    </dgm:pt>
    <dgm:pt modelId="{B3565FED-E73A-4812-9EAA-596869BBBB53}" type="pres">
      <dgm:prSet presAssocID="{4F7CDDFC-5E40-4CF7-9467-64269F5D3772}" presName="spaceRect" presStyleCnt="0"/>
      <dgm:spPr/>
    </dgm:pt>
    <dgm:pt modelId="{CCB2B1F8-CEFA-4694-A530-330D67FE589F}" type="pres">
      <dgm:prSet presAssocID="{4F7CDDFC-5E40-4CF7-9467-64269F5D3772}" presName="parTx" presStyleLbl="revTx" presStyleIdx="0" presStyleCnt="3">
        <dgm:presLayoutVars>
          <dgm:chMax val="0"/>
          <dgm:chPref val="0"/>
        </dgm:presLayoutVars>
      </dgm:prSet>
      <dgm:spPr/>
    </dgm:pt>
    <dgm:pt modelId="{B7CA37D5-49D3-4F90-80B4-6D236F1CDB65}" type="pres">
      <dgm:prSet presAssocID="{2DB916E8-B982-4A97-9C15-52DE9471BAB7}" presName="sibTrans" presStyleCnt="0"/>
      <dgm:spPr/>
    </dgm:pt>
    <dgm:pt modelId="{356DDBE5-DA54-4004-B06F-23E04C0799A6}" type="pres">
      <dgm:prSet presAssocID="{9A0BCA37-4987-41C9-B9B0-4135E1BCD74A}" presName="compNode" presStyleCnt="0"/>
      <dgm:spPr/>
    </dgm:pt>
    <dgm:pt modelId="{A8BB5607-CF19-47DB-B045-03AEF9F444D5}" type="pres">
      <dgm:prSet presAssocID="{9A0BCA37-4987-41C9-B9B0-4135E1BCD74A}" presName="bgRect" presStyleLbl="bgShp" presStyleIdx="1" presStyleCnt="3"/>
      <dgm:spPr/>
    </dgm:pt>
    <dgm:pt modelId="{77ACD38C-2E97-4653-A4CC-58140506CCE7}" type="pres">
      <dgm:prSet presAssocID="{9A0BCA37-4987-41C9-B9B0-4135E1BCD74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1F7F82A5-E1E0-42BF-BB31-2C70FC5B27B4}" type="pres">
      <dgm:prSet presAssocID="{9A0BCA37-4987-41C9-B9B0-4135E1BCD74A}" presName="spaceRect" presStyleCnt="0"/>
      <dgm:spPr/>
    </dgm:pt>
    <dgm:pt modelId="{15A442B5-D46B-4BF4-95C6-59C059B25103}" type="pres">
      <dgm:prSet presAssocID="{9A0BCA37-4987-41C9-B9B0-4135E1BCD74A}" presName="parTx" presStyleLbl="revTx" presStyleIdx="1" presStyleCnt="3">
        <dgm:presLayoutVars>
          <dgm:chMax val="0"/>
          <dgm:chPref val="0"/>
        </dgm:presLayoutVars>
      </dgm:prSet>
      <dgm:spPr/>
    </dgm:pt>
    <dgm:pt modelId="{D7F92F7C-D414-4E5E-955C-98E8762DD34D}" type="pres">
      <dgm:prSet presAssocID="{DD46941E-FD1E-4656-8E6B-FD3545506CB0}" presName="sibTrans" presStyleCnt="0"/>
      <dgm:spPr/>
    </dgm:pt>
    <dgm:pt modelId="{6DF282CF-3A85-48C5-96EB-4758397EF745}" type="pres">
      <dgm:prSet presAssocID="{2043E484-53FE-4701-8C2B-225170566F16}" presName="compNode" presStyleCnt="0"/>
      <dgm:spPr/>
    </dgm:pt>
    <dgm:pt modelId="{1249E044-B94B-4D5B-853C-19A9842D2AD1}" type="pres">
      <dgm:prSet presAssocID="{2043E484-53FE-4701-8C2B-225170566F16}" presName="bgRect" presStyleLbl="bgShp" presStyleIdx="2" presStyleCnt="3"/>
      <dgm:spPr/>
    </dgm:pt>
    <dgm:pt modelId="{DCFE1B34-2AD5-4046-B663-19A64BF31A38}" type="pres">
      <dgm:prSet presAssocID="{2043E484-53FE-4701-8C2B-225170566F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ne Decoration"/>
        </a:ext>
      </dgm:extLst>
    </dgm:pt>
    <dgm:pt modelId="{FD48B42B-91DD-4C1E-9E3D-E93414BB2FE2}" type="pres">
      <dgm:prSet presAssocID="{2043E484-53FE-4701-8C2B-225170566F16}" presName="spaceRect" presStyleCnt="0"/>
      <dgm:spPr/>
    </dgm:pt>
    <dgm:pt modelId="{716BA2E0-F476-40A5-BBC2-15C7F05F2F65}" type="pres">
      <dgm:prSet presAssocID="{2043E484-53FE-4701-8C2B-225170566F1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0102F09-8099-6740-8FA6-F35DB53E7B3C}" type="presOf" srcId="{2043E484-53FE-4701-8C2B-225170566F16}" destId="{716BA2E0-F476-40A5-BBC2-15C7F05F2F65}" srcOrd="0" destOrd="0" presId="urn:microsoft.com/office/officeart/2018/2/layout/IconVerticalSolidList"/>
    <dgm:cxn modelId="{CD6EC61E-6F94-4549-9265-1C93FF10F927}" srcId="{1373ABD2-4A65-4C86-996A-B07A488EF1D6}" destId="{2043E484-53FE-4701-8C2B-225170566F16}" srcOrd="2" destOrd="0" parTransId="{BFFF7283-1E2C-4159-8823-26B73A097DBE}" sibTransId="{30A88C21-76A5-4956-A583-54C63FDF6FC5}"/>
    <dgm:cxn modelId="{87023443-7B55-2147-8FC9-3C10E3F22CEA}" type="presOf" srcId="{4F7CDDFC-5E40-4CF7-9467-64269F5D3772}" destId="{CCB2B1F8-CEFA-4694-A530-330D67FE589F}" srcOrd="0" destOrd="0" presId="urn:microsoft.com/office/officeart/2018/2/layout/IconVerticalSolidList"/>
    <dgm:cxn modelId="{A9843D4F-A236-4794-B9D5-DC3015EDCB58}" srcId="{1373ABD2-4A65-4C86-996A-B07A488EF1D6}" destId="{4F7CDDFC-5E40-4CF7-9467-64269F5D3772}" srcOrd="0" destOrd="0" parTransId="{34BD9468-FFC4-4FDB-BAFB-5F231F84DBC5}" sibTransId="{2DB916E8-B982-4A97-9C15-52DE9471BAB7}"/>
    <dgm:cxn modelId="{B5DB347A-1D95-914A-B29F-351D820E16F2}" type="presOf" srcId="{9A0BCA37-4987-41C9-B9B0-4135E1BCD74A}" destId="{15A442B5-D46B-4BF4-95C6-59C059B25103}" srcOrd="0" destOrd="0" presId="urn:microsoft.com/office/officeart/2018/2/layout/IconVerticalSolidList"/>
    <dgm:cxn modelId="{5118C1A8-D58E-9347-ACBE-FA44DCDDF3F8}" type="presOf" srcId="{1373ABD2-4A65-4C86-996A-B07A488EF1D6}" destId="{0447828F-9FD1-46F3-8036-FBC7F6619181}" srcOrd="0" destOrd="0" presId="urn:microsoft.com/office/officeart/2018/2/layout/IconVerticalSolidList"/>
    <dgm:cxn modelId="{E34A7CC3-A956-40F8-BDCD-1E9BBACD0157}" srcId="{1373ABD2-4A65-4C86-996A-B07A488EF1D6}" destId="{9A0BCA37-4987-41C9-B9B0-4135E1BCD74A}" srcOrd="1" destOrd="0" parTransId="{E0979203-AF26-4333-9615-0E06C2B594BB}" sibTransId="{DD46941E-FD1E-4656-8E6B-FD3545506CB0}"/>
    <dgm:cxn modelId="{5A986EE3-671A-A242-BEC1-BCF08A8B8837}" type="presParOf" srcId="{0447828F-9FD1-46F3-8036-FBC7F6619181}" destId="{38A0AD5E-C978-465C-93D5-6575C0A21973}" srcOrd="0" destOrd="0" presId="urn:microsoft.com/office/officeart/2018/2/layout/IconVerticalSolidList"/>
    <dgm:cxn modelId="{252D20C1-3995-5149-9AED-CD84056937AE}" type="presParOf" srcId="{38A0AD5E-C978-465C-93D5-6575C0A21973}" destId="{FBFA3EB8-DFB3-4DA1-8A97-DC31D91B37B0}" srcOrd="0" destOrd="0" presId="urn:microsoft.com/office/officeart/2018/2/layout/IconVerticalSolidList"/>
    <dgm:cxn modelId="{EE910A6C-DDAB-C741-9F63-A76C58E36BDF}" type="presParOf" srcId="{38A0AD5E-C978-465C-93D5-6575C0A21973}" destId="{6645A007-52BE-4925-BEA3-E452972CBB60}" srcOrd="1" destOrd="0" presId="urn:microsoft.com/office/officeart/2018/2/layout/IconVerticalSolidList"/>
    <dgm:cxn modelId="{672A4FAE-E943-DF4B-ABCD-6289B38C0375}" type="presParOf" srcId="{38A0AD5E-C978-465C-93D5-6575C0A21973}" destId="{B3565FED-E73A-4812-9EAA-596869BBBB53}" srcOrd="2" destOrd="0" presId="urn:microsoft.com/office/officeart/2018/2/layout/IconVerticalSolidList"/>
    <dgm:cxn modelId="{33CD2014-FDB6-3548-A42E-A66A4ECCF7EF}" type="presParOf" srcId="{38A0AD5E-C978-465C-93D5-6575C0A21973}" destId="{CCB2B1F8-CEFA-4694-A530-330D67FE589F}" srcOrd="3" destOrd="0" presId="urn:microsoft.com/office/officeart/2018/2/layout/IconVerticalSolidList"/>
    <dgm:cxn modelId="{6F31D695-A262-9B4F-9BD9-A631F448A092}" type="presParOf" srcId="{0447828F-9FD1-46F3-8036-FBC7F6619181}" destId="{B7CA37D5-49D3-4F90-80B4-6D236F1CDB65}" srcOrd="1" destOrd="0" presId="urn:microsoft.com/office/officeart/2018/2/layout/IconVerticalSolidList"/>
    <dgm:cxn modelId="{1C1BE29F-C9F2-084C-88BB-20566BA60E00}" type="presParOf" srcId="{0447828F-9FD1-46F3-8036-FBC7F6619181}" destId="{356DDBE5-DA54-4004-B06F-23E04C0799A6}" srcOrd="2" destOrd="0" presId="urn:microsoft.com/office/officeart/2018/2/layout/IconVerticalSolidList"/>
    <dgm:cxn modelId="{433D0C3D-BC77-984E-A184-41F4B441120B}" type="presParOf" srcId="{356DDBE5-DA54-4004-B06F-23E04C0799A6}" destId="{A8BB5607-CF19-47DB-B045-03AEF9F444D5}" srcOrd="0" destOrd="0" presId="urn:microsoft.com/office/officeart/2018/2/layout/IconVerticalSolidList"/>
    <dgm:cxn modelId="{CFE60CD4-3855-D145-A17B-F1048756E452}" type="presParOf" srcId="{356DDBE5-DA54-4004-B06F-23E04C0799A6}" destId="{77ACD38C-2E97-4653-A4CC-58140506CCE7}" srcOrd="1" destOrd="0" presId="urn:microsoft.com/office/officeart/2018/2/layout/IconVerticalSolidList"/>
    <dgm:cxn modelId="{C5872468-1880-A549-9AB8-35036C592D07}" type="presParOf" srcId="{356DDBE5-DA54-4004-B06F-23E04C0799A6}" destId="{1F7F82A5-E1E0-42BF-BB31-2C70FC5B27B4}" srcOrd="2" destOrd="0" presId="urn:microsoft.com/office/officeart/2018/2/layout/IconVerticalSolidList"/>
    <dgm:cxn modelId="{5D22F73E-23A5-7949-9EB9-7D6E8FEE5F8F}" type="presParOf" srcId="{356DDBE5-DA54-4004-B06F-23E04C0799A6}" destId="{15A442B5-D46B-4BF4-95C6-59C059B25103}" srcOrd="3" destOrd="0" presId="urn:microsoft.com/office/officeart/2018/2/layout/IconVerticalSolidList"/>
    <dgm:cxn modelId="{D1C4F92B-E2FF-EB49-86D1-93AC1D9C7F44}" type="presParOf" srcId="{0447828F-9FD1-46F3-8036-FBC7F6619181}" destId="{D7F92F7C-D414-4E5E-955C-98E8762DD34D}" srcOrd="3" destOrd="0" presId="urn:microsoft.com/office/officeart/2018/2/layout/IconVerticalSolidList"/>
    <dgm:cxn modelId="{6E4042BA-6A11-FC48-BE96-BEE85D9AE212}" type="presParOf" srcId="{0447828F-9FD1-46F3-8036-FBC7F6619181}" destId="{6DF282CF-3A85-48C5-96EB-4758397EF745}" srcOrd="4" destOrd="0" presId="urn:microsoft.com/office/officeart/2018/2/layout/IconVerticalSolidList"/>
    <dgm:cxn modelId="{767D86EC-8AD9-3C4A-8B93-1F27E8F166C3}" type="presParOf" srcId="{6DF282CF-3A85-48C5-96EB-4758397EF745}" destId="{1249E044-B94B-4D5B-853C-19A9842D2AD1}" srcOrd="0" destOrd="0" presId="urn:microsoft.com/office/officeart/2018/2/layout/IconVerticalSolidList"/>
    <dgm:cxn modelId="{9013ABA7-E816-9E4D-A3FC-517588FA5692}" type="presParOf" srcId="{6DF282CF-3A85-48C5-96EB-4758397EF745}" destId="{DCFE1B34-2AD5-4046-B663-19A64BF31A38}" srcOrd="1" destOrd="0" presId="urn:microsoft.com/office/officeart/2018/2/layout/IconVerticalSolidList"/>
    <dgm:cxn modelId="{5D00E2A2-F2DF-0247-AB41-B4E2F72C545F}" type="presParOf" srcId="{6DF282CF-3A85-48C5-96EB-4758397EF745}" destId="{FD48B42B-91DD-4C1E-9E3D-E93414BB2FE2}" srcOrd="2" destOrd="0" presId="urn:microsoft.com/office/officeart/2018/2/layout/IconVerticalSolidList"/>
    <dgm:cxn modelId="{1FD66EDB-EECA-1F4B-97A4-B444E60BA3DE}" type="presParOf" srcId="{6DF282CF-3A85-48C5-96EB-4758397EF745}" destId="{716BA2E0-F476-40A5-BBC2-15C7F05F2F6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57C31A-4DFE-4A0F-8114-86B3E7560E2E}" type="doc">
      <dgm:prSet loTypeId="urn:microsoft.com/office/officeart/2008/layout/LinedList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9A12341-3EE4-484D-B1AD-BF676B597BEE}">
      <dgm:prSet/>
      <dgm:spPr/>
      <dgm:t>
        <a:bodyPr/>
        <a:lstStyle/>
        <a:p>
          <a:pPr>
            <a:spcAft>
              <a:spcPts val="0"/>
            </a:spcAft>
          </a:pPr>
          <a:r>
            <a:rPr lang="ro-RO" baseline="0" noProof="0" dirty="0"/>
            <a:t>Semnul Hoffmann – examinatorul ciupește falanga distală a indexului pacientului la mâna deficitară și în acest moment policele face o mișcare de flexie</a:t>
          </a:r>
          <a:endParaRPr lang="ro-RO" noProof="0" dirty="0"/>
        </a:p>
      </dgm:t>
    </dgm:pt>
    <dgm:pt modelId="{EEE33AA8-7367-4C14-A4AB-01FE1B5F1E4D}" type="parTrans" cxnId="{4E320D24-3D74-4641-A393-B3435FAB88CD}">
      <dgm:prSet/>
      <dgm:spPr/>
      <dgm:t>
        <a:bodyPr/>
        <a:lstStyle/>
        <a:p>
          <a:endParaRPr lang="en-US"/>
        </a:p>
      </dgm:t>
    </dgm:pt>
    <dgm:pt modelId="{5A953C2B-BF63-4392-B210-F15F6F162116}" type="sibTrans" cxnId="{4E320D24-3D74-4641-A393-B3435FAB88CD}">
      <dgm:prSet/>
      <dgm:spPr/>
      <dgm:t>
        <a:bodyPr/>
        <a:lstStyle/>
        <a:p>
          <a:endParaRPr lang="en-US"/>
        </a:p>
      </dgm:t>
    </dgm:pt>
    <dgm:pt modelId="{4A7ADEFB-D7B0-4140-BE8B-4F0F3A35360D}">
      <dgm:prSet/>
      <dgm:spPr/>
      <dgm:t>
        <a:bodyPr/>
        <a:lstStyle/>
        <a:p>
          <a:pPr>
            <a:spcAft>
              <a:spcPts val="0"/>
            </a:spcAft>
          </a:pPr>
          <a:r>
            <a:rPr lang="ro-RO" baseline="0" noProof="0" dirty="0"/>
            <a:t>Semnul Marinescu-</a:t>
          </a:r>
          <a:r>
            <a:rPr lang="ro-RO" baseline="0" noProof="0" dirty="0" err="1"/>
            <a:t>Radovici</a:t>
          </a:r>
          <a:r>
            <a:rPr lang="ro-RO" baseline="0" noProof="0" dirty="0"/>
            <a:t> – examinatorul excită tegumentul regiunii tenare și în acest moment se contractă musculatura mentonului de aceeași parte.</a:t>
          </a:r>
          <a:endParaRPr lang="ro-RO" noProof="0" dirty="0"/>
        </a:p>
      </dgm:t>
    </dgm:pt>
    <dgm:pt modelId="{EAA428F6-70B7-40FC-A334-9A5F54D39DA8}" type="parTrans" cxnId="{9B8D647B-0019-42F8-AEB8-3378F14E6032}">
      <dgm:prSet/>
      <dgm:spPr/>
      <dgm:t>
        <a:bodyPr/>
        <a:lstStyle/>
        <a:p>
          <a:endParaRPr lang="en-US"/>
        </a:p>
      </dgm:t>
    </dgm:pt>
    <dgm:pt modelId="{3BC7F0FD-7360-467A-902A-DE5DDB0A6614}" type="sibTrans" cxnId="{9B8D647B-0019-42F8-AEB8-3378F14E6032}">
      <dgm:prSet/>
      <dgm:spPr/>
      <dgm:t>
        <a:bodyPr/>
        <a:lstStyle/>
        <a:p>
          <a:endParaRPr lang="en-US"/>
        </a:p>
      </dgm:t>
    </dgm:pt>
    <dgm:pt modelId="{999A062C-227F-584C-A0CB-6EE6A6F8B916}" type="pres">
      <dgm:prSet presAssocID="{F957C31A-4DFE-4A0F-8114-86B3E7560E2E}" presName="vert0" presStyleCnt="0">
        <dgm:presLayoutVars>
          <dgm:dir/>
          <dgm:animOne val="branch"/>
          <dgm:animLvl val="lvl"/>
        </dgm:presLayoutVars>
      </dgm:prSet>
      <dgm:spPr/>
    </dgm:pt>
    <dgm:pt modelId="{8275C1A6-ADCB-8146-A80A-8B566B137D71}" type="pres">
      <dgm:prSet presAssocID="{59A12341-3EE4-484D-B1AD-BF676B597BEE}" presName="thickLine" presStyleLbl="alignNode1" presStyleIdx="0" presStyleCnt="2"/>
      <dgm:spPr/>
    </dgm:pt>
    <dgm:pt modelId="{14C7C9BD-D79E-B04A-9BC8-77154913F739}" type="pres">
      <dgm:prSet presAssocID="{59A12341-3EE4-484D-B1AD-BF676B597BEE}" presName="horz1" presStyleCnt="0"/>
      <dgm:spPr/>
    </dgm:pt>
    <dgm:pt modelId="{B59F5247-7CAB-304E-A643-CCEFE8809F2D}" type="pres">
      <dgm:prSet presAssocID="{59A12341-3EE4-484D-B1AD-BF676B597BEE}" presName="tx1" presStyleLbl="revTx" presStyleIdx="0" presStyleCnt="2"/>
      <dgm:spPr/>
    </dgm:pt>
    <dgm:pt modelId="{F65665A3-1F7F-6140-A5D8-EAEBCCEF1584}" type="pres">
      <dgm:prSet presAssocID="{59A12341-3EE4-484D-B1AD-BF676B597BEE}" presName="vert1" presStyleCnt="0"/>
      <dgm:spPr/>
    </dgm:pt>
    <dgm:pt modelId="{EAB4D789-3224-B149-8C69-438849620AD3}" type="pres">
      <dgm:prSet presAssocID="{4A7ADEFB-D7B0-4140-BE8B-4F0F3A35360D}" presName="thickLine" presStyleLbl="alignNode1" presStyleIdx="1" presStyleCnt="2"/>
      <dgm:spPr/>
    </dgm:pt>
    <dgm:pt modelId="{FDA59862-E30C-694C-B6A4-522FEC8252C4}" type="pres">
      <dgm:prSet presAssocID="{4A7ADEFB-D7B0-4140-BE8B-4F0F3A35360D}" presName="horz1" presStyleCnt="0"/>
      <dgm:spPr/>
    </dgm:pt>
    <dgm:pt modelId="{AE7D5516-1597-9149-8C75-6173A965AE6A}" type="pres">
      <dgm:prSet presAssocID="{4A7ADEFB-D7B0-4140-BE8B-4F0F3A35360D}" presName="tx1" presStyleLbl="revTx" presStyleIdx="1" presStyleCnt="2"/>
      <dgm:spPr/>
    </dgm:pt>
    <dgm:pt modelId="{B1B38A4C-30D9-BC42-BBE5-372600617AC6}" type="pres">
      <dgm:prSet presAssocID="{4A7ADEFB-D7B0-4140-BE8B-4F0F3A35360D}" presName="vert1" presStyleCnt="0"/>
      <dgm:spPr/>
    </dgm:pt>
  </dgm:ptLst>
  <dgm:cxnLst>
    <dgm:cxn modelId="{913AFE1F-71FB-E240-8180-5B58A3294441}" type="presOf" srcId="{F957C31A-4DFE-4A0F-8114-86B3E7560E2E}" destId="{999A062C-227F-584C-A0CB-6EE6A6F8B916}" srcOrd="0" destOrd="0" presId="urn:microsoft.com/office/officeart/2008/layout/LinedList"/>
    <dgm:cxn modelId="{4E320D24-3D74-4641-A393-B3435FAB88CD}" srcId="{F957C31A-4DFE-4A0F-8114-86B3E7560E2E}" destId="{59A12341-3EE4-484D-B1AD-BF676B597BEE}" srcOrd="0" destOrd="0" parTransId="{EEE33AA8-7367-4C14-A4AB-01FE1B5F1E4D}" sibTransId="{5A953C2B-BF63-4392-B210-F15F6F162116}"/>
    <dgm:cxn modelId="{9B8D647B-0019-42F8-AEB8-3378F14E6032}" srcId="{F957C31A-4DFE-4A0F-8114-86B3E7560E2E}" destId="{4A7ADEFB-D7B0-4140-BE8B-4F0F3A35360D}" srcOrd="1" destOrd="0" parTransId="{EAA428F6-70B7-40FC-A334-9A5F54D39DA8}" sibTransId="{3BC7F0FD-7360-467A-902A-DE5DDB0A6614}"/>
    <dgm:cxn modelId="{970A58C7-B45C-5048-8DF1-6AFE669B7428}" type="presOf" srcId="{4A7ADEFB-D7B0-4140-BE8B-4F0F3A35360D}" destId="{AE7D5516-1597-9149-8C75-6173A965AE6A}" srcOrd="0" destOrd="0" presId="urn:microsoft.com/office/officeart/2008/layout/LinedList"/>
    <dgm:cxn modelId="{652AD1F2-0CC2-134C-B3AF-555F97AC5CB8}" type="presOf" srcId="{59A12341-3EE4-484D-B1AD-BF676B597BEE}" destId="{B59F5247-7CAB-304E-A643-CCEFE8809F2D}" srcOrd="0" destOrd="0" presId="urn:microsoft.com/office/officeart/2008/layout/LinedList"/>
    <dgm:cxn modelId="{6BE33E6F-3084-0D4E-B926-C9976C8AC967}" type="presParOf" srcId="{999A062C-227F-584C-A0CB-6EE6A6F8B916}" destId="{8275C1A6-ADCB-8146-A80A-8B566B137D71}" srcOrd="0" destOrd="0" presId="urn:microsoft.com/office/officeart/2008/layout/LinedList"/>
    <dgm:cxn modelId="{6FC7BA0A-A96B-F145-B626-137F6053AE92}" type="presParOf" srcId="{999A062C-227F-584C-A0CB-6EE6A6F8B916}" destId="{14C7C9BD-D79E-B04A-9BC8-77154913F739}" srcOrd="1" destOrd="0" presId="urn:microsoft.com/office/officeart/2008/layout/LinedList"/>
    <dgm:cxn modelId="{380C7999-D860-5B4C-8662-594F4AE56D22}" type="presParOf" srcId="{14C7C9BD-D79E-B04A-9BC8-77154913F739}" destId="{B59F5247-7CAB-304E-A643-CCEFE8809F2D}" srcOrd="0" destOrd="0" presId="urn:microsoft.com/office/officeart/2008/layout/LinedList"/>
    <dgm:cxn modelId="{78B8FD78-D900-7147-AE16-5E97F81E125C}" type="presParOf" srcId="{14C7C9BD-D79E-B04A-9BC8-77154913F739}" destId="{F65665A3-1F7F-6140-A5D8-EAEBCCEF1584}" srcOrd="1" destOrd="0" presId="urn:microsoft.com/office/officeart/2008/layout/LinedList"/>
    <dgm:cxn modelId="{742D5E6A-1D6D-874F-BDCA-4B6212C9AC62}" type="presParOf" srcId="{999A062C-227F-584C-A0CB-6EE6A6F8B916}" destId="{EAB4D789-3224-B149-8C69-438849620AD3}" srcOrd="2" destOrd="0" presId="urn:microsoft.com/office/officeart/2008/layout/LinedList"/>
    <dgm:cxn modelId="{A573D226-269B-134D-A295-DFA5234088B0}" type="presParOf" srcId="{999A062C-227F-584C-A0CB-6EE6A6F8B916}" destId="{FDA59862-E30C-694C-B6A4-522FEC8252C4}" srcOrd="3" destOrd="0" presId="urn:microsoft.com/office/officeart/2008/layout/LinedList"/>
    <dgm:cxn modelId="{9AB42C76-62CF-2447-B584-F3D78E1CCD73}" type="presParOf" srcId="{FDA59862-E30C-694C-B6A4-522FEC8252C4}" destId="{AE7D5516-1597-9149-8C75-6173A965AE6A}" srcOrd="0" destOrd="0" presId="urn:microsoft.com/office/officeart/2008/layout/LinedList"/>
    <dgm:cxn modelId="{883F074B-77F1-C346-B0EA-E6FF7A1E5F0E}" type="presParOf" srcId="{FDA59862-E30C-694C-B6A4-522FEC8252C4}" destId="{B1B38A4C-30D9-BC42-BBE5-372600617AC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02864C-189B-0041-AF02-CBAF36E2A976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19282BFF-FF02-1E46-8099-7CAB6373B491}">
      <dgm:prSet phldrT="[Text]"/>
      <dgm:spPr/>
      <dgm:t>
        <a:bodyPr/>
        <a:lstStyle/>
        <a:p>
          <a:r>
            <a:rPr lang="ro-RO" dirty="0"/>
            <a:t>PEDUNCUL CEREBRAL</a:t>
          </a:r>
        </a:p>
      </dgm:t>
    </dgm:pt>
    <dgm:pt modelId="{CD071C2C-9885-8F4F-824B-8201FBB13389}" type="parTrans" cxnId="{DD9374BD-56F8-064B-AE7A-943F1C6837C2}">
      <dgm:prSet/>
      <dgm:spPr/>
      <dgm:t>
        <a:bodyPr/>
        <a:lstStyle/>
        <a:p>
          <a:endParaRPr lang="ro-RO"/>
        </a:p>
      </dgm:t>
    </dgm:pt>
    <dgm:pt modelId="{21A49640-33E9-6847-B54A-C33E04391755}" type="sibTrans" cxnId="{DD9374BD-56F8-064B-AE7A-943F1C6837C2}">
      <dgm:prSet/>
      <dgm:spPr/>
      <dgm:t>
        <a:bodyPr/>
        <a:lstStyle/>
        <a:p>
          <a:endParaRPr lang="ro-RO"/>
        </a:p>
      </dgm:t>
    </dgm:pt>
    <dgm:pt modelId="{4CBBB1AA-E02A-474D-8AF1-7CDD2A4BC7FA}">
      <dgm:prSet phldrT="[Text]" custT="1"/>
      <dgm:spPr/>
      <dgm:t>
        <a:bodyPr/>
        <a:lstStyle/>
        <a:p>
          <a:r>
            <a:rPr lang="ro-RO" sz="1600" b="1" dirty="0">
              <a:solidFill>
                <a:srgbClr val="FF0000"/>
              </a:solidFill>
            </a:rPr>
            <a:t>SINDROM ALTERN </a:t>
          </a:r>
          <a:r>
            <a:rPr lang="ro-RO" sz="1600" b="1">
              <a:solidFill>
                <a:srgbClr val="FF0000"/>
              </a:solidFill>
            </a:rPr>
            <a:t>WEBER (1)</a:t>
          </a:r>
          <a:endParaRPr lang="ro-RO" sz="1600" b="1" dirty="0">
            <a:solidFill>
              <a:srgbClr val="FF0000"/>
            </a:solidFill>
          </a:endParaRPr>
        </a:p>
      </dgm:t>
    </dgm:pt>
    <dgm:pt modelId="{96BB4C9D-1BCC-704F-AC7B-C86FED0679E9}" type="parTrans" cxnId="{7284D80C-22E3-734F-A20C-953CE5343921}">
      <dgm:prSet/>
      <dgm:spPr/>
      <dgm:t>
        <a:bodyPr/>
        <a:lstStyle/>
        <a:p>
          <a:endParaRPr lang="ro-RO"/>
        </a:p>
      </dgm:t>
    </dgm:pt>
    <dgm:pt modelId="{29918070-AD56-FD49-9234-FB79962662E9}" type="sibTrans" cxnId="{7284D80C-22E3-734F-A20C-953CE5343921}">
      <dgm:prSet/>
      <dgm:spPr/>
      <dgm:t>
        <a:bodyPr/>
        <a:lstStyle/>
        <a:p>
          <a:endParaRPr lang="ro-RO"/>
        </a:p>
      </dgm:t>
    </dgm:pt>
    <dgm:pt modelId="{E8B91B07-CF82-1D47-AC02-A1EC327F9602}">
      <dgm:prSet phldrT="[Text]" custT="1"/>
      <dgm:spPr/>
      <dgm:t>
        <a:bodyPr/>
        <a:lstStyle/>
        <a:p>
          <a:r>
            <a:rPr lang="ro-RO" sz="1600" dirty="0"/>
            <a:t>hemipareză/plegie contralateral</a:t>
          </a:r>
        </a:p>
      </dgm:t>
    </dgm:pt>
    <dgm:pt modelId="{3BBA0E23-1224-924D-9931-A8249B039F74}" type="parTrans" cxnId="{AE7D31EC-7C0D-CA42-BC89-8218386F0136}">
      <dgm:prSet/>
      <dgm:spPr/>
      <dgm:t>
        <a:bodyPr/>
        <a:lstStyle/>
        <a:p>
          <a:endParaRPr lang="ro-RO"/>
        </a:p>
      </dgm:t>
    </dgm:pt>
    <dgm:pt modelId="{43773652-0B63-EE4D-9182-3BAB2320F119}" type="sibTrans" cxnId="{AE7D31EC-7C0D-CA42-BC89-8218386F0136}">
      <dgm:prSet/>
      <dgm:spPr/>
      <dgm:t>
        <a:bodyPr/>
        <a:lstStyle/>
        <a:p>
          <a:endParaRPr lang="ro-RO"/>
        </a:p>
      </dgm:t>
    </dgm:pt>
    <dgm:pt modelId="{87236198-9BB1-4F4F-9EDA-9B16BC527C1B}">
      <dgm:prSet phldrT="[Text]"/>
      <dgm:spPr/>
      <dgm:t>
        <a:bodyPr/>
        <a:lstStyle/>
        <a:p>
          <a:r>
            <a:rPr lang="ro-RO" dirty="0"/>
            <a:t>PUNTE</a:t>
          </a:r>
        </a:p>
      </dgm:t>
    </dgm:pt>
    <dgm:pt modelId="{6639BAF0-8E2E-3749-9796-A7A84BB52873}" type="parTrans" cxnId="{F64F26F4-3853-294A-94F7-7E1BD72D769C}">
      <dgm:prSet/>
      <dgm:spPr/>
      <dgm:t>
        <a:bodyPr/>
        <a:lstStyle/>
        <a:p>
          <a:endParaRPr lang="ro-RO"/>
        </a:p>
      </dgm:t>
    </dgm:pt>
    <dgm:pt modelId="{588B8974-E92A-724C-BB39-6EBC4C6F7EF0}" type="sibTrans" cxnId="{F64F26F4-3853-294A-94F7-7E1BD72D769C}">
      <dgm:prSet/>
      <dgm:spPr/>
      <dgm:t>
        <a:bodyPr/>
        <a:lstStyle/>
        <a:p>
          <a:endParaRPr lang="ro-RO"/>
        </a:p>
      </dgm:t>
    </dgm:pt>
    <dgm:pt modelId="{E90E89F3-4398-9649-8991-D6D7C49F4574}">
      <dgm:prSet phldrT="[Text]" custT="1"/>
      <dgm:spPr/>
      <dgm:t>
        <a:bodyPr/>
        <a:lstStyle/>
        <a:p>
          <a:r>
            <a:rPr lang="ro-RO" sz="1600" b="1" dirty="0">
              <a:solidFill>
                <a:srgbClr val="FF0000"/>
              </a:solidFill>
            </a:rPr>
            <a:t>SUPERIOR (2)</a:t>
          </a:r>
        </a:p>
      </dgm:t>
    </dgm:pt>
    <dgm:pt modelId="{4012CF4E-170E-2647-B955-3270EE6F3D60}" type="parTrans" cxnId="{606CB9C3-82D5-E047-99D3-F118C865C32A}">
      <dgm:prSet/>
      <dgm:spPr/>
      <dgm:t>
        <a:bodyPr/>
        <a:lstStyle/>
        <a:p>
          <a:endParaRPr lang="ro-RO"/>
        </a:p>
      </dgm:t>
    </dgm:pt>
    <dgm:pt modelId="{B79B8730-9221-D84B-8907-A7CC91FD39E1}" type="sibTrans" cxnId="{606CB9C3-82D5-E047-99D3-F118C865C32A}">
      <dgm:prSet/>
      <dgm:spPr/>
      <dgm:t>
        <a:bodyPr/>
        <a:lstStyle/>
        <a:p>
          <a:endParaRPr lang="ro-RO"/>
        </a:p>
      </dgm:t>
    </dgm:pt>
    <dgm:pt modelId="{2CDAED8D-998E-9B45-A08B-AD92A3DE7B16}">
      <dgm:prSet phldrT="[Text]" custT="1"/>
      <dgm:spPr/>
      <dgm:t>
        <a:bodyPr/>
        <a:lstStyle/>
        <a:p>
          <a:r>
            <a:rPr lang="ro-RO" sz="1600" b="1" dirty="0">
              <a:solidFill>
                <a:srgbClr val="FF0000"/>
              </a:solidFill>
            </a:rPr>
            <a:t>INFERIOR = SINDROM ALTERN MILLARD-GUBLER (3)</a:t>
          </a:r>
        </a:p>
      </dgm:t>
    </dgm:pt>
    <dgm:pt modelId="{20FCA250-DB27-B746-820C-B738A6AD986A}" type="parTrans" cxnId="{1FEFAE48-7CA4-CA41-8B12-D91D44810D7C}">
      <dgm:prSet/>
      <dgm:spPr/>
      <dgm:t>
        <a:bodyPr/>
        <a:lstStyle/>
        <a:p>
          <a:endParaRPr lang="ro-RO"/>
        </a:p>
      </dgm:t>
    </dgm:pt>
    <dgm:pt modelId="{3D4A8C16-72DC-2A4E-916A-69176CEFA0AA}" type="sibTrans" cxnId="{1FEFAE48-7CA4-CA41-8B12-D91D44810D7C}">
      <dgm:prSet/>
      <dgm:spPr/>
      <dgm:t>
        <a:bodyPr/>
        <a:lstStyle/>
        <a:p>
          <a:endParaRPr lang="ro-RO"/>
        </a:p>
      </dgm:t>
    </dgm:pt>
    <dgm:pt modelId="{5A043663-E291-8C47-8754-EAC9D7032D7D}">
      <dgm:prSet phldrT="[Text]"/>
      <dgm:spPr/>
      <dgm:t>
        <a:bodyPr/>
        <a:lstStyle/>
        <a:p>
          <a:r>
            <a:rPr lang="ro-RO" dirty="0"/>
            <a:t>BULBUL RAHIDIAN</a:t>
          </a:r>
        </a:p>
      </dgm:t>
    </dgm:pt>
    <dgm:pt modelId="{F0ABA30E-B13C-A144-8B29-5F4B86D00E2D}" type="parTrans" cxnId="{7C1D2E6D-4E9D-BF42-B24B-AAE127C96EE3}">
      <dgm:prSet/>
      <dgm:spPr/>
      <dgm:t>
        <a:bodyPr/>
        <a:lstStyle/>
        <a:p>
          <a:endParaRPr lang="ro-RO"/>
        </a:p>
      </dgm:t>
    </dgm:pt>
    <dgm:pt modelId="{C282B892-B930-BA4D-97F2-C54917D6037B}" type="sibTrans" cxnId="{7C1D2E6D-4E9D-BF42-B24B-AAE127C96EE3}">
      <dgm:prSet/>
      <dgm:spPr/>
      <dgm:t>
        <a:bodyPr/>
        <a:lstStyle/>
        <a:p>
          <a:endParaRPr lang="ro-RO"/>
        </a:p>
      </dgm:t>
    </dgm:pt>
    <dgm:pt modelId="{20C27348-F5B3-564F-85DF-8AADD5544F23}">
      <dgm:prSet phldrT="[Text]" custT="1"/>
      <dgm:spPr/>
      <dgm:t>
        <a:bodyPr/>
        <a:lstStyle/>
        <a:p>
          <a:r>
            <a:rPr lang="ro-RO" sz="1600" b="1" dirty="0">
              <a:solidFill>
                <a:srgbClr val="FF0000"/>
              </a:solidFill>
            </a:rPr>
            <a:t>ÎNAINTE DE ÎNCRUCIȘARE (4)</a:t>
          </a:r>
        </a:p>
      </dgm:t>
    </dgm:pt>
    <dgm:pt modelId="{8787573E-2615-C945-8735-48E5ECA12972}" type="parTrans" cxnId="{810C3CB3-A340-2B42-8759-8B7A903837BE}">
      <dgm:prSet/>
      <dgm:spPr/>
      <dgm:t>
        <a:bodyPr/>
        <a:lstStyle/>
        <a:p>
          <a:endParaRPr lang="ro-RO"/>
        </a:p>
      </dgm:t>
    </dgm:pt>
    <dgm:pt modelId="{03AD5EF4-4D94-F647-87E5-51D3E4FFDDC4}" type="sibTrans" cxnId="{810C3CB3-A340-2B42-8759-8B7A903837BE}">
      <dgm:prSet/>
      <dgm:spPr/>
      <dgm:t>
        <a:bodyPr/>
        <a:lstStyle/>
        <a:p>
          <a:endParaRPr lang="ro-RO"/>
        </a:p>
      </dgm:t>
    </dgm:pt>
    <dgm:pt modelId="{AD5FC21C-3E5C-F44F-B283-E03CCFB7CD27}">
      <dgm:prSet phldrT="[Text]" custT="1"/>
      <dgm:spPr/>
      <dgm:t>
        <a:bodyPr/>
        <a:lstStyle/>
        <a:p>
          <a:r>
            <a:rPr lang="ro-RO" sz="1600" b="1" dirty="0">
              <a:solidFill>
                <a:srgbClr val="FF0000"/>
              </a:solidFill>
            </a:rPr>
            <a:t>DUPĂ ÎNCRUCIȘARE (5)</a:t>
          </a:r>
        </a:p>
      </dgm:t>
    </dgm:pt>
    <dgm:pt modelId="{D8DB0CC2-F13D-6C4B-A3CF-F5C6992DA065}" type="parTrans" cxnId="{05B08628-E0A3-7348-9C4E-183AA63F9CB1}">
      <dgm:prSet/>
      <dgm:spPr/>
      <dgm:t>
        <a:bodyPr/>
        <a:lstStyle/>
        <a:p>
          <a:endParaRPr lang="ro-RO"/>
        </a:p>
      </dgm:t>
    </dgm:pt>
    <dgm:pt modelId="{D6357156-FD24-0C46-B513-2BBED02A69FA}" type="sibTrans" cxnId="{05B08628-E0A3-7348-9C4E-183AA63F9CB1}">
      <dgm:prSet/>
      <dgm:spPr/>
      <dgm:t>
        <a:bodyPr/>
        <a:lstStyle/>
        <a:p>
          <a:endParaRPr lang="ro-RO"/>
        </a:p>
      </dgm:t>
    </dgm:pt>
    <dgm:pt modelId="{84BC1729-08E4-7246-ACAF-E0039C54C343}">
      <dgm:prSet phldrT="[Text]" custT="1"/>
      <dgm:spPr/>
      <dgm:t>
        <a:bodyPr/>
        <a:lstStyle/>
        <a:p>
          <a:r>
            <a:rPr lang="ro-RO" sz="1600" dirty="0"/>
            <a:t>Pareză de nerv III homolateral</a:t>
          </a:r>
        </a:p>
      </dgm:t>
    </dgm:pt>
    <dgm:pt modelId="{0DA261B9-F87F-BC4A-8C09-5DD445608F8C}" type="parTrans" cxnId="{044B03DA-3E50-1942-852D-8F05AAFDE667}">
      <dgm:prSet/>
      <dgm:spPr/>
      <dgm:t>
        <a:bodyPr/>
        <a:lstStyle/>
        <a:p>
          <a:endParaRPr lang="ro-RO"/>
        </a:p>
      </dgm:t>
    </dgm:pt>
    <dgm:pt modelId="{8B62E814-B985-AE4F-9770-728947111B38}" type="sibTrans" cxnId="{044B03DA-3E50-1942-852D-8F05AAFDE667}">
      <dgm:prSet/>
      <dgm:spPr/>
      <dgm:t>
        <a:bodyPr/>
        <a:lstStyle/>
        <a:p>
          <a:endParaRPr lang="ro-RO"/>
        </a:p>
      </dgm:t>
    </dgm:pt>
    <dgm:pt modelId="{286130CA-7A59-944B-AE24-79934FC822CD}">
      <dgm:prSet phldrT="[Text]" custT="1"/>
      <dgm:spPr/>
      <dgm:t>
        <a:bodyPr/>
        <a:lstStyle/>
        <a:p>
          <a:r>
            <a:rPr lang="ro-RO" sz="1600" dirty="0"/>
            <a:t>Hemipareză ataxică</a:t>
          </a:r>
        </a:p>
      </dgm:t>
    </dgm:pt>
    <dgm:pt modelId="{C8BED3EE-D28C-524F-AFB8-F0CF65107B8B}" type="parTrans" cxnId="{8A057000-435F-6646-9F17-6C26CA432935}">
      <dgm:prSet/>
      <dgm:spPr/>
      <dgm:t>
        <a:bodyPr/>
        <a:lstStyle/>
        <a:p>
          <a:endParaRPr lang="ro-RO"/>
        </a:p>
      </dgm:t>
    </dgm:pt>
    <dgm:pt modelId="{240CBAEA-058A-6E4A-A506-A2EB3BE8CE3E}" type="sibTrans" cxnId="{8A057000-435F-6646-9F17-6C26CA432935}">
      <dgm:prSet/>
      <dgm:spPr/>
      <dgm:t>
        <a:bodyPr/>
        <a:lstStyle/>
        <a:p>
          <a:endParaRPr lang="ro-RO"/>
        </a:p>
      </dgm:t>
    </dgm:pt>
    <dgm:pt modelId="{BECCE833-B198-9547-BD4B-BBA9A9DB177D}">
      <dgm:prSet phldrT="[Text]" custT="1"/>
      <dgm:spPr/>
      <dgm:t>
        <a:bodyPr/>
        <a:lstStyle/>
        <a:p>
          <a:r>
            <a:rPr lang="ro-RO" sz="1600" dirty="0"/>
            <a:t>hemipareză contralateral</a:t>
          </a:r>
        </a:p>
      </dgm:t>
    </dgm:pt>
    <dgm:pt modelId="{904F5395-FC3D-8340-8D8B-5D5EBBBA4F40}" type="parTrans" cxnId="{191F7884-ADC8-0241-8E97-D24981096A34}">
      <dgm:prSet/>
      <dgm:spPr/>
      <dgm:t>
        <a:bodyPr/>
        <a:lstStyle/>
        <a:p>
          <a:endParaRPr lang="ro-RO"/>
        </a:p>
      </dgm:t>
    </dgm:pt>
    <dgm:pt modelId="{2575DDCE-793B-654B-A2D0-DB2AE722C2ED}" type="sibTrans" cxnId="{191F7884-ADC8-0241-8E97-D24981096A34}">
      <dgm:prSet/>
      <dgm:spPr/>
      <dgm:t>
        <a:bodyPr/>
        <a:lstStyle/>
        <a:p>
          <a:endParaRPr lang="ro-RO"/>
        </a:p>
      </dgm:t>
    </dgm:pt>
    <dgm:pt modelId="{00DD049A-A83A-1848-8197-D3F894766CCB}">
      <dgm:prSet phldrT="[Text]" custT="1"/>
      <dgm:spPr/>
      <dgm:t>
        <a:bodyPr/>
        <a:lstStyle/>
        <a:p>
          <a:r>
            <a:rPr lang="ro-RO" sz="1600" dirty="0"/>
            <a:t>pareză VII homolateral</a:t>
          </a:r>
        </a:p>
      </dgm:t>
    </dgm:pt>
    <dgm:pt modelId="{BD1AAF0F-33A0-C74D-A758-50B47CCB41F5}" type="parTrans" cxnId="{1521F57D-656C-8747-ACD3-A06D1B44CBC8}">
      <dgm:prSet/>
      <dgm:spPr/>
      <dgm:t>
        <a:bodyPr/>
        <a:lstStyle/>
        <a:p>
          <a:endParaRPr lang="ro-RO"/>
        </a:p>
      </dgm:t>
    </dgm:pt>
    <dgm:pt modelId="{AB8C039A-53A7-3540-8ECB-FBE269ADB4D5}" type="sibTrans" cxnId="{1521F57D-656C-8747-ACD3-A06D1B44CBC8}">
      <dgm:prSet/>
      <dgm:spPr/>
      <dgm:t>
        <a:bodyPr/>
        <a:lstStyle/>
        <a:p>
          <a:endParaRPr lang="ro-RO"/>
        </a:p>
      </dgm:t>
    </dgm:pt>
    <dgm:pt modelId="{E5F01AD7-954B-DF4B-92A7-C8658A17BE77}">
      <dgm:prSet phldrT="[Text]" custT="1"/>
      <dgm:spPr/>
      <dgm:t>
        <a:bodyPr/>
        <a:lstStyle/>
        <a:p>
          <a:r>
            <a:rPr lang="ro-RO" sz="1600" b="0" dirty="0">
              <a:solidFill>
                <a:schemeClr val="bg1"/>
              </a:solidFill>
            </a:rPr>
            <a:t>Hemipareză contralateral</a:t>
          </a:r>
        </a:p>
      </dgm:t>
    </dgm:pt>
    <dgm:pt modelId="{D0A5590D-1D46-C745-B5AE-C6BFC33AC3CB}" type="parTrans" cxnId="{BBAD6995-B810-D24C-942F-930E9AF3D3C7}">
      <dgm:prSet/>
      <dgm:spPr/>
      <dgm:t>
        <a:bodyPr/>
        <a:lstStyle/>
        <a:p>
          <a:endParaRPr lang="ro-RO"/>
        </a:p>
      </dgm:t>
    </dgm:pt>
    <dgm:pt modelId="{42537BBC-0256-1848-BB52-AB1DB7B91DBA}" type="sibTrans" cxnId="{BBAD6995-B810-D24C-942F-930E9AF3D3C7}">
      <dgm:prSet/>
      <dgm:spPr/>
      <dgm:t>
        <a:bodyPr/>
        <a:lstStyle/>
        <a:p>
          <a:endParaRPr lang="ro-RO"/>
        </a:p>
      </dgm:t>
    </dgm:pt>
    <dgm:pt modelId="{E091592A-C301-A342-B615-BD74C62C87A3}">
      <dgm:prSet phldrT="[Text]" custT="1"/>
      <dgm:spPr/>
      <dgm:t>
        <a:bodyPr/>
        <a:lstStyle/>
        <a:p>
          <a:r>
            <a:rPr lang="ro-RO" sz="1600" b="0" dirty="0">
              <a:solidFill>
                <a:schemeClr val="bg1"/>
              </a:solidFill>
            </a:rPr>
            <a:t>Pareză de nervi X, XI, XII homolateral</a:t>
          </a:r>
        </a:p>
      </dgm:t>
    </dgm:pt>
    <dgm:pt modelId="{6500374C-F042-624A-9524-09FDFFF48EF6}" type="parTrans" cxnId="{FF2B5030-994D-8542-8737-9353D6BB3137}">
      <dgm:prSet/>
      <dgm:spPr/>
      <dgm:t>
        <a:bodyPr/>
        <a:lstStyle/>
        <a:p>
          <a:endParaRPr lang="ro-RO"/>
        </a:p>
      </dgm:t>
    </dgm:pt>
    <dgm:pt modelId="{06E8E807-FEAC-A445-AD61-A689F2299B33}" type="sibTrans" cxnId="{FF2B5030-994D-8542-8737-9353D6BB3137}">
      <dgm:prSet/>
      <dgm:spPr/>
      <dgm:t>
        <a:bodyPr/>
        <a:lstStyle/>
        <a:p>
          <a:endParaRPr lang="ro-RO"/>
        </a:p>
      </dgm:t>
    </dgm:pt>
    <dgm:pt modelId="{6217E420-8362-C041-B92D-532184F9BF93}">
      <dgm:prSet phldrT="[Text]" custT="1"/>
      <dgm:spPr/>
      <dgm:t>
        <a:bodyPr/>
        <a:lstStyle/>
        <a:p>
          <a:r>
            <a:rPr lang="ro-RO" sz="1600" b="0" dirty="0">
              <a:solidFill>
                <a:schemeClr val="bg1"/>
              </a:solidFill>
            </a:rPr>
            <a:t>SINDROAME ALTERNE:</a:t>
          </a:r>
        </a:p>
      </dgm:t>
    </dgm:pt>
    <dgm:pt modelId="{2560C037-2516-5C45-A6B2-2E12113DC099}" type="parTrans" cxnId="{B4FBC775-1DDB-8241-9D59-01D1CA00ED81}">
      <dgm:prSet/>
      <dgm:spPr/>
      <dgm:t>
        <a:bodyPr/>
        <a:lstStyle/>
        <a:p>
          <a:endParaRPr lang="ro-RO"/>
        </a:p>
      </dgm:t>
    </dgm:pt>
    <dgm:pt modelId="{20E589AD-C09F-EA4A-A6FD-D785D89DB577}" type="sibTrans" cxnId="{B4FBC775-1DDB-8241-9D59-01D1CA00ED81}">
      <dgm:prSet/>
      <dgm:spPr/>
      <dgm:t>
        <a:bodyPr/>
        <a:lstStyle/>
        <a:p>
          <a:endParaRPr lang="ro-RO"/>
        </a:p>
      </dgm:t>
    </dgm:pt>
    <dgm:pt modelId="{6E3010A8-5575-B440-852D-89EDF5EBAE71}">
      <dgm:prSet phldrT="[Text]" custT="1"/>
      <dgm:spPr/>
      <dgm:t>
        <a:bodyPr/>
        <a:lstStyle/>
        <a:p>
          <a:r>
            <a:rPr lang="ro-RO" sz="1600" b="0" dirty="0">
              <a:solidFill>
                <a:schemeClr val="bg1"/>
              </a:solidFill>
            </a:rPr>
            <a:t>AVELLIS: X</a:t>
          </a:r>
        </a:p>
      </dgm:t>
    </dgm:pt>
    <dgm:pt modelId="{8F171889-5C74-F345-B6E0-165795509C20}" type="parTrans" cxnId="{5B2A4DF9-1ECD-8C41-98C0-0C51F763085F}">
      <dgm:prSet/>
      <dgm:spPr/>
      <dgm:t>
        <a:bodyPr/>
        <a:lstStyle/>
        <a:p>
          <a:endParaRPr lang="ro-RO"/>
        </a:p>
      </dgm:t>
    </dgm:pt>
    <dgm:pt modelId="{A43BD56E-09A0-784B-B303-4C9BA3092609}" type="sibTrans" cxnId="{5B2A4DF9-1ECD-8C41-98C0-0C51F763085F}">
      <dgm:prSet/>
      <dgm:spPr/>
      <dgm:t>
        <a:bodyPr/>
        <a:lstStyle/>
        <a:p>
          <a:endParaRPr lang="ro-RO"/>
        </a:p>
      </dgm:t>
    </dgm:pt>
    <dgm:pt modelId="{AC5A6F2C-5087-7D43-AA23-2793585425B3}">
      <dgm:prSet phldrT="[Text]" custT="1"/>
      <dgm:spPr/>
      <dgm:t>
        <a:bodyPr/>
        <a:lstStyle/>
        <a:p>
          <a:r>
            <a:rPr lang="ro-RO" sz="1600" b="0" dirty="0">
              <a:solidFill>
                <a:schemeClr val="bg1"/>
              </a:solidFill>
            </a:rPr>
            <a:t>SCHIMIDT: X, XI</a:t>
          </a:r>
        </a:p>
      </dgm:t>
    </dgm:pt>
    <dgm:pt modelId="{49B79766-6D9E-7243-870E-5238C10CFD4D}" type="parTrans" cxnId="{97D80C47-7CF8-364D-AA65-2745B3AD1AB3}">
      <dgm:prSet/>
      <dgm:spPr/>
      <dgm:t>
        <a:bodyPr/>
        <a:lstStyle/>
        <a:p>
          <a:endParaRPr lang="ro-RO"/>
        </a:p>
      </dgm:t>
    </dgm:pt>
    <dgm:pt modelId="{11A6D327-8C96-7C4E-B572-1C8D4684664E}" type="sibTrans" cxnId="{97D80C47-7CF8-364D-AA65-2745B3AD1AB3}">
      <dgm:prSet/>
      <dgm:spPr/>
      <dgm:t>
        <a:bodyPr/>
        <a:lstStyle/>
        <a:p>
          <a:endParaRPr lang="ro-RO"/>
        </a:p>
      </dgm:t>
    </dgm:pt>
    <dgm:pt modelId="{583DDB00-27D8-4843-B84E-128AC1510AEF}">
      <dgm:prSet phldrT="[Text]" custT="1"/>
      <dgm:spPr/>
      <dgm:t>
        <a:bodyPr/>
        <a:lstStyle/>
        <a:p>
          <a:r>
            <a:rPr lang="ro-RO" sz="1600" b="0" dirty="0">
              <a:solidFill>
                <a:schemeClr val="bg1"/>
              </a:solidFill>
            </a:rPr>
            <a:t>JACKSON: X, XI, XII</a:t>
          </a:r>
        </a:p>
      </dgm:t>
    </dgm:pt>
    <dgm:pt modelId="{7243C309-D7B1-5F4F-8B44-7203E23CEE66}" type="parTrans" cxnId="{E54F887C-A89B-B74A-8544-6370F2ADB652}">
      <dgm:prSet/>
      <dgm:spPr/>
      <dgm:t>
        <a:bodyPr/>
        <a:lstStyle/>
        <a:p>
          <a:endParaRPr lang="ro-RO"/>
        </a:p>
      </dgm:t>
    </dgm:pt>
    <dgm:pt modelId="{722B7DBB-ED7E-0046-A7B7-0669BD410F07}" type="sibTrans" cxnId="{E54F887C-A89B-B74A-8544-6370F2ADB652}">
      <dgm:prSet/>
      <dgm:spPr/>
      <dgm:t>
        <a:bodyPr/>
        <a:lstStyle/>
        <a:p>
          <a:endParaRPr lang="ro-RO"/>
        </a:p>
      </dgm:t>
    </dgm:pt>
    <dgm:pt modelId="{101D5EA5-A790-054F-8FB4-3BDD8E301413}">
      <dgm:prSet phldrT="[Text]" custT="1"/>
      <dgm:spPr/>
      <dgm:t>
        <a:bodyPr/>
        <a:lstStyle/>
        <a:p>
          <a:r>
            <a:rPr lang="ro-RO" sz="1600" b="0" dirty="0">
              <a:solidFill>
                <a:schemeClr val="bg1"/>
              </a:solidFill>
            </a:rPr>
            <a:t>hemipareză homolateral</a:t>
          </a:r>
        </a:p>
      </dgm:t>
    </dgm:pt>
    <dgm:pt modelId="{E8D99B90-C496-CB4E-BE8C-9CCB6AF6CA65}" type="parTrans" cxnId="{E6BEDA59-2ABF-1B42-ADCB-777455D5B9C2}">
      <dgm:prSet/>
      <dgm:spPr/>
      <dgm:t>
        <a:bodyPr/>
        <a:lstStyle/>
        <a:p>
          <a:endParaRPr lang="ro-RO"/>
        </a:p>
      </dgm:t>
    </dgm:pt>
    <dgm:pt modelId="{4FFAC727-6B1B-7A41-8553-B49BD82AB4AE}" type="sibTrans" cxnId="{E6BEDA59-2ABF-1B42-ADCB-777455D5B9C2}">
      <dgm:prSet/>
      <dgm:spPr/>
      <dgm:t>
        <a:bodyPr/>
        <a:lstStyle/>
        <a:p>
          <a:endParaRPr lang="ro-RO"/>
        </a:p>
      </dgm:t>
    </dgm:pt>
    <dgm:pt modelId="{861863C0-C023-104B-9712-BB4DA44A39AB}" type="pres">
      <dgm:prSet presAssocID="{F502864C-189B-0041-AF02-CBAF36E2A976}" presName="linearFlow" presStyleCnt="0">
        <dgm:presLayoutVars>
          <dgm:dir/>
          <dgm:animLvl val="lvl"/>
          <dgm:resizeHandles val="exact"/>
        </dgm:presLayoutVars>
      </dgm:prSet>
      <dgm:spPr/>
    </dgm:pt>
    <dgm:pt modelId="{9AC61960-CE7F-9040-92EA-B6FEB7D5CB24}" type="pres">
      <dgm:prSet presAssocID="{19282BFF-FF02-1E46-8099-7CAB6373B491}" presName="composite" presStyleCnt="0"/>
      <dgm:spPr/>
    </dgm:pt>
    <dgm:pt modelId="{C084F0BB-BB47-8C47-AD32-60AE3C238CC8}" type="pres">
      <dgm:prSet presAssocID="{19282BFF-FF02-1E46-8099-7CAB6373B49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9B89D32-580A-4D45-B067-E8B5AF25191D}" type="pres">
      <dgm:prSet presAssocID="{19282BFF-FF02-1E46-8099-7CAB6373B491}" presName="descendantText" presStyleLbl="alignAcc1" presStyleIdx="0" presStyleCnt="3" custScaleY="118489">
        <dgm:presLayoutVars>
          <dgm:bulletEnabled val="1"/>
        </dgm:presLayoutVars>
      </dgm:prSet>
      <dgm:spPr/>
    </dgm:pt>
    <dgm:pt modelId="{457636FE-BBAD-B646-9C25-FE107744BBD3}" type="pres">
      <dgm:prSet presAssocID="{21A49640-33E9-6847-B54A-C33E04391755}" presName="sp" presStyleCnt="0"/>
      <dgm:spPr/>
    </dgm:pt>
    <dgm:pt modelId="{80E1FDE2-7E90-9344-ACC4-6FA21E3E2332}" type="pres">
      <dgm:prSet presAssocID="{87236198-9BB1-4F4F-9EDA-9B16BC527C1B}" presName="composite" presStyleCnt="0"/>
      <dgm:spPr/>
    </dgm:pt>
    <dgm:pt modelId="{27C860BA-198A-534A-AE51-A14B71E93AD8}" type="pres">
      <dgm:prSet presAssocID="{87236198-9BB1-4F4F-9EDA-9B16BC527C1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BDBA4B1-24BD-6F4B-AE14-7A8BD0F227AC}" type="pres">
      <dgm:prSet presAssocID="{87236198-9BB1-4F4F-9EDA-9B16BC527C1B}" presName="descendantText" presStyleLbl="alignAcc1" presStyleIdx="1" presStyleCnt="3" custScaleY="146438" custLinFactNeighborY="-5975">
        <dgm:presLayoutVars>
          <dgm:bulletEnabled val="1"/>
        </dgm:presLayoutVars>
      </dgm:prSet>
      <dgm:spPr/>
    </dgm:pt>
    <dgm:pt modelId="{A649463C-8682-6F4B-B78D-E4ADE107153B}" type="pres">
      <dgm:prSet presAssocID="{588B8974-E92A-724C-BB39-6EBC4C6F7EF0}" presName="sp" presStyleCnt="0"/>
      <dgm:spPr/>
    </dgm:pt>
    <dgm:pt modelId="{00E02FD4-8AD5-704B-A1B8-D43A9608036F}" type="pres">
      <dgm:prSet presAssocID="{5A043663-E291-8C47-8754-EAC9D7032D7D}" presName="composite" presStyleCnt="0"/>
      <dgm:spPr/>
    </dgm:pt>
    <dgm:pt modelId="{03F8543B-C6E4-C949-BAE3-994F6BB9E86C}" type="pres">
      <dgm:prSet presAssocID="{5A043663-E291-8C47-8754-EAC9D7032D7D}" presName="parentText" presStyleLbl="alignNode1" presStyleIdx="2" presStyleCnt="3" custScaleY="160554">
        <dgm:presLayoutVars>
          <dgm:chMax val="1"/>
          <dgm:bulletEnabled val="1"/>
        </dgm:presLayoutVars>
      </dgm:prSet>
      <dgm:spPr/>
    </dgm:pt>
    <dgm:pt modelId="{68D618BC-BD8A-BD49-965F-748E4586F786}" type="pres">
      <dgm:prSet presAssocID="{5A043663-E291-8C47-8754-EAC9D7032D7D}" presName="descendantText" presStyleLbl="alignAcc1" presStyleIdx="2" presStyleCnt="3" custScaleY="275383">
        <dgm:presLayoutVars>
          <dgm:bulletEnabled val="1"/>
        </dgm:presLayoutVars>
      </dgm:prSet>
      <dgm:spPr/>
    </dgm:pt>
  </dgm:ptLst>
  <dgm:cxnLst>
    <dgm:cxn modelId="{8A057000-435F-6646-9F17-6C26CA432935}" srcId="{E90E89F3-4398-9649-8991-D6D7C49F4574}" destId="{286130CA-7A59-944B-AE24-79934FC822CD}" srcOrd="0" destOrd="0" parTransId="{C8BED3EE-D28C-524F-AFB8-F0CF65107B8B}" sibTransId="{240CBAEA-058A-6E4A-A506-A2EB3BE8CE3E}"/>
    <dgm:cxn modelId="{7284D80C-22E3-734F-A20C-953CE5343921}" srcId="{19282BFF-FF02-1E46-8099-7CAB6373B491}" destId="{4CBBB1AA-E02A-474D-8AF1-7CDD2A4BC7FA}" srcOrd="0" destOrd="0" parTransId="{96BB4C9D-1BCC-704F-AC7B-C86FED0679E9}" sibTransId="{29918070-AD56-FD49-9234-FB79962662E9}"/>
    <dgm:cxn modelId="{0470DC14-FB80-43D0-AEAB-E63905D01D88}" type="presOf" srcId="{E8B91B07-CF82-1D47-AC02-A1EC327F9602}" destId="{E9B89D32-580A-4D45-B067-E8B5AF25191D}" srcOrd="0" destOrd="1" presId="urn:microsoft.com/office/officeart/2005/8/layout/chevron2"/>
    <dgm:cxn modelId="{05B08628-E0A3-7348-9C4E-183AA63F9CB1}" srcId="{5A043663-E291-8C47-8754-EAC9D7032D7D}" destId="{AD5FC21C-3E5C-F44F-B283-E03CCFB7CD27}" srcOrd="1" destOrd="0" parTransId="{D8DB0CC2-F13D-6C4B-A3CF-F5C6992DA065}" sibTransId="{D6357156-FD24-0C46-B513-2BBED02A69FA}"/>
    <dgm:cxn modelId="{9582012A-198B-4FA8-84F4-B57A62AEB59F}" type="presOf" srcId="{19282BFF-FF02-1E46-8099-7CAB6373B491}" destId="{C084F0BB-BB47-8C47-AD32-60AE3C238CC8}" srcOrd="0" destOrd="0" presId="urn:microsoft.com/office/officeart/2005/8/layout/chevron2"/>
    <dgm:cxn modelId="{FF2B5030-994D-8542-8737-9353D6BB3137}" srcId="{20C27348-F5B3-564F-85DF-8AADD5544F23}" destId="{E091592A-C301-A342-B615-BD74C62C87A3}" srcOrd="1" destOrd="0" parTransId="{6500374C-F042-624A-9524-09FDFFF48EF6}" sibTransId="{06E8E807-FEAC-A445-AD61-A689F2299B33}"/>
    <dgm:cxn modelId="{4ABC7934-A42E-4422-ABFD-CE986F7CA4B3}" type="presOf" srcId="{2CDAED8D-998E-9B45-A08B-AD92A3DE7B16}" destId="{ABDBA4B1-24BD-6F4B-AE14-7A8BD0F227AC}" srcOrd="0" destOrd="2" presId="urn:microsoft.com/office/officeart/2005/8/layout/chevron2"/>
    <dgm:cxn modelId="{7EDA623F-431E-4E8E-9274-CA495FB36B8A}" type="presOf" srcId="{4CBBB1AA-E02A-474D-8AF1-7CDD2A4BC7FA}" destId="{E9B89D32-580A-4D45-B067-E8B5AF25191D}" srcOrd="0" destOrd="0" presId="urn:microsoft.com/office/officeart/2005/8/layout/chevron2"/>
    <dgm:cxn modelId="{97D80C47-7CF8-364D-AA65-2745B3AD1AB3}" srcId="{6217E420-8362-C041-B92D-532184F9BF93}" destId="{AC5A6F2C-5087-7D43-AA23-2793585425B3}" srcOrd="1" destOrd="0" parTransId="{49B79766-6D9E-7243-870E-5238C10CFD4D}" sibTransId="{11A6D327-8C96-7C4E-B572-1C8D4684664E}"/>
    <dgm:cxn modelId="{1FEFAE48-7CA4-CA41-8B12-D91D44810D7C}" srcId="{87236198-9BB1-4F4F-9EDA-9B16BC527C1B}" destId="{2CDAED8D-998E-9B45-A08B-AD92A3DE7B16}" srcOrd="1" destOrd="0" parTransId="{20FCA250-DB27-B746-820C-B738A6AD986A}" sibTransId="{3D4A8C16-72DC-2A4E-916A-69176CEFA0AA}"/>
    <dgm:cxn modelId="{E6BEDA59-2ABF-1B42-ADCB-777455D5B9C2}" srcId="{AD5FC21C-3E5C-F44F-B283-E03CCFB7CD27}" destId="{101D5EA5-A790-054F-8FB4-3BDD8E301413}" srcOrd="0" destOrd="0" parTransId="{E8D99B90-C496-CB4E-BE8C-9CCB6AF6CA65}" sibTransId="{4FFAC727-6B1B-7A41-8553-B49BD82AB4AE}"/>
    <dgm:cxn modelId="{C3BB3A67-6336-40C1-9C86-77A490D9B8D8}" type="presOf" srcId="{AC5A6F2C-5087-7D43-AA23-2793585425B3}" destId="{68D618BC-BD8A-BD49-965F-748E4586F786}" srcOrd="0" destOrd="5" presId="urn:microsoft.com/office/officeart/2005/8/layout/chevron2"/>
    <dgm:cxn modelId="{7C1D2E6D-4E9D-BF42-B24B-AAE127C96EE3}" srcId="{F502864C-189B-0041-AF02-CBAF36E2A976}" destId="{5A043663-E291-8C47-8754-EAC9D7032D7D}" srcOrd="2" destOrd="0" parTransId="{F0ABA30E-B13C-A144-8B29-5F4B86D00E2D}" sibTransId="{C282B892-B930-BA4D-97F2-C54917D6037B}"/>
    <dgm:cxn modelId="{B4FBC775-1DDB-8241-9D59-01D1CA00ED81}" srcId="{E091592A-C301-A342-B615-BD74C62C87A3}" destId="{6217E420-8362-C041-B92D-532184F9BF93}" srcOrd="0" destOrd="0" parTransId="{2560C037-2516-5C45-A6B2-2E12113DC099}" sibTransId="{20E589AD-C09F-EA4A-A6FD-D785D89DB577}"/>
    <dgm:cxn modelId="{334A9677-D6EC-4FCA-A2A9-F23D811AEAFF}" type="presOf" srcId="{BECCE833-B198-9547-BD4B-BBA9A9DB177D}" destId="{ABDBA4B1-24BD-6F4B-AE14-7A8BD0F227AC}" srcOrd="0" destOrd="3" presId="urn:microsoft.com/office/officeart/2005/8/layout/chevron2"/>
    <dgm:cxn modelId="{BFDAA577-505C-4923-8C2C-A883E77605F1}" type="presOf" srcId="{583DDB00-27D8-4843-B84E-128AC1510AEF}" destId="{68D618BC-BD8A-BD49-965F-748E4586F786}" srcOrd="0" destOrd="6" presId="urn:microsoft.com/office/officeart/2005/8/layout/chevron2"/>
    <dgm:cxn modelId="{85BCE57A-C2C0-4A7F-86DB-786042673324}" type="presOf" srcId="{AD5FC21C-3E5C-F44F-B283-E03CCFB7CD27}" destId="{68D618BC-BD8A-BD49-965F-748E4586F786}" srcOrd="0" destOrd="7" presId="urn:microsoft.com/office/officeart/2005/8/layout/chevron2"/>
    <dgm:cxn modelId="{E54F887C-A89B-B74A-8544-6370F2ADB652}" srcId="{6217E420-8362-C041-B92D-532184F9BF93}" destId="{583DDB00-27D8-4843-B84E-128AC1510AEF}" srcOrd="2" destOrd="0" parTransId="{7243C309-D7B1-5F4F-8B44-7203E23CEE66}" sibTransId="{722B7DBB-ED7E-0046-A7B7-0669BD410F07}"/>
    <dgm:cxn modelId="{1521F57D-656C-8747-ACD3-A06D1B44CBC8}" srcId="{2CDAED8D-998E-9B45-A08B-AD92A3DE7B16}" destId="{00DD049A-A83A-1848-8197-D3F894766CCB}" srcOrd="1" destOrd="0" parTransId="{BD1AAF0F-33A0-C74D-A758-50B47CCB41F5}" sibTransId="{AB8C039A-53A7-3540-8ECB-FBE269ADB4D5}"/>
    <dgm:cxn modelId="{191F7884-ADC8-0241-8E97-D24981096A34}" srcId="{2CDAED8D-998E-9B45-A08B-AD92A3DE7B16}" destId="{BECCE833-B198-9547-BD4B-BBA9A9DB177D}" srcOrd="0" destOrd="0" parTransId="{904F5395-FC3D-8340-8D8B-5D5EBBBA4F40}" sibTransId="{2575DDCE-793B-654B-A2D0-DB2AE722C2ED}"/>
    <dgm:cxn modelId="{A82DF28A-BABF-4448-9852-A86D61411AE7}" type="presOf" srcId="{E90E89F3-4398-9649-8991-D6D7C49F4574}" destId="{ABDBA4B1-24BD-6F4B-AE14-7A8BD0F227AC}" srcOrd="0" destOrd="0" presId="urn:microsoft.com/office/officeart/2005/8/layout/chevron2"/>
    <dgm:cxn modelId="{F8241995-EAF2-4796-B35D-453FB8461EA2}" type="presOf" srcId="{101D5EA5-A790-054F-8FB4-3BDD8E301413}" destId="{68D618BC-BD8A-BD49-965F-748E4586F786}" srcOrd="0" destOrd="8" presId="urn:microsoft.com/office/officeart/2005/8/layout/chevron2"/>
    <dgm:cxn modelId="{BBAD6995-B810-D24C-942F-930E9AF3D3C7}" srcId="{20C27348-F5B3-564F-85DF-8AADD5544F23}" destId="{E5F01AD7-954B-DF4B-92A7-C8658A17BE77}" srcOrd="0" destOrd="0" parTransId="{D0A5590D-1D46-C745-B5AE-C6BFC33AC3CB}" sibTransId="{42537BBC-0256-1848-BB52-AB1DB7B91DBA}"/>
    <dgm:cxn modelId="{DA6FE5A3-8C3C-44B3-88A3-75D331B6312D}" type="presOf" srcId="{E091592A-C301-A342-B615-BD74C62C87A3}" destId="{68D618BC-BD8A-BD49-965F-748E4586F786}" srcOrd="0" destOrd="2" presId="urn:microsoft.com/office/officeart/2005/8/layout/chevron2"/>
    <dgm:cxn modelId="{9D3674AA-04CF-4650-8885-E649EF1F1597}" type="presOf" srcId="{84BC1729-08E4-7246-ACAF-E0039C54C343}" destId="{E9B89D32-580A-4D45-B067-E8B5AF25191D}" srcOrd="0" destOrd="2" presId="urn:microsoft.com/office/officeart/2005/8/layout/chevron2"/>
    <dgm:cxn modelId="{5AB520AF-F5AC-4E5D-949F-259D165203F0}" type="presOf" srcId="{286130CA-7A59-944B-AE24-79934FC822CD}" destId="{ABDBA4B1-24BD-6F4B-AE14-7A8BD0F227AC}" srcOrd="0" destOrd="1" presId="urn:microsoft.com/office/officeart/2005/8/layout/chevron2"/>
    <dgm:cxn modelId="{810C3CB3-A340-2B42-8759-8B7A903837BE}" srcId="{5A043663-E291-8C47-8754-EAC9D7032D7D}" destId="{20C27348-F5B3-564F-85DF-8AADD5544F23}" srcOrd="0" destOrd="0" parTransId="{8787573E-2615-C945-8735-48E5ECA12972}" sibTransId="{03AD5EF4-4D94-F647-87E5-51D3E4FFDDC4}"/>
    <dgm:cxn modelId="{125E82B4-7E59-4B79-A36C-612EC06DD153}" type="presOf" srcId="{87236198-9BB1-4F4F-9EDA-9B16BC527C1B}" destId="{27C860BA-198A-534A-AE51-A14B71E93AD8}" srcOrd="0" destOrd="0" presId="urn:microsoft.com/office/officeart/2005/8/layout/chevron2"/>
    <dgm:cxn modelId="{DD9374BD-56F8-064B-AE7A-943F1C6837C2}" srcId="{F502864C-189B-0041-AF02-CBAF36E2A976}" destId="{19282BFF-FF02-1E46-8099-7CAB6373B491}" srcOrd="0" destOrd="0" parTransId="{CD071C2C-9885-8F4F-824B-8201FBB13389}" sibTransId="{21A49640-33E9-6847-B54A-C33E04391755}"/>
    <dgm:cxn modelId="{18E04CBE-62FC-4B81-97E3-22F6FF1B7148}" type="presOf" srcId="{00DD049A-A83A-1848-8197-D3F894766CCB}" destId="{ABDBA4B1-24BD-6F4B-AE14-7A8BD0F227AC}" srcOrd="0" destOrd="4" presId="urn:microsoft.com/office/officeart/2005/8/layout/chevron2"/>
    <dgm:cxn modelId="{606CB9C3-82D5-E047-99D3-F118C865C32A}" srcId="{87236198-9BB1-4F4F-9EDA-9B16BC527C1B}" destId="{E90E89F3-4398-9649-8991-D6D7C49F4574}" srcOrd="0" destOrd="0" parTransId="{4012CF4E-170E-2647-B955-3270EE6F3D60}" sibTransId="{B79B8730-9221-D84B-8907-A7CC91FD39E1}"/>
    <dgm:cxn modelId="{B60830C5-E67E-4D1F-B25B-DB2CB15F1C16}" type="presOf" srcId="{5A043663-E291-8C47-8754-EAC9D7032D7D}" destId="{03F8543B-C6E4-C949-BAE3-994F6BB9E86C}" srcOrd="0" destOrd="0" presId="urn:microsoft.com/office/officeart/2005/8/layout/chevron2"/>
    <dgm:cxn modelId="{07F3BBC9-DD4F-43E9-AFB4-6DAC765DCA2C}" type="presOf" srcId="{6E3010A8-5575-B440-852D-89EDF5EBAE71}" destId="{68D618BC-BD8A-BD49-965F-748E4586F786}" srcOrd="0" destOrd="4" presId="urn:microsoft.com/office/officeart/2005/8/layout/chevron2"/>
    <dgm:cxn modelId="{53C067CC-CC23-4C26-9255-A50DBC2E90FB}" type="presOf" srcId="{E5F01AD7-954B-DF4B-92A7-C8658A17BE77}" destId="{68D618BC-BD8A-BD49-965F-748E4586F786}" srcOrd="0" destOrd="1" presId="urn:microsoft.com/office/officeart/2005/8/layout/chevron2"/>
    <dgm:cxn modelId="{101C13D0-B220-457A-BC1B-EC073D2A58B7}" type="presOf" srcId="{20C27348-F5B3-564F-85DF-8AADD5544F23}" destId="{68D618BC-BD8A-BD49-965F-748E4586F786}" srcOrd="0" destOrd="0" presId="urn:microsoft.com/office/officeart/2005/8/layout/chevron2"/>
    <dgm:cxn modelId="{044B03DA-3E50-1942-852D-8F05AAFDE667}" srcId="{4CBBB1AA-E02A-474D-8AF1-7CDD2A4BC7FA}" destId="{84BC1729-08E4-7246-ACAF-E0039C54C343}" srcOrd="1" destOrd="0" parTransId="{0DA261B9-F87F-BC4A-8C09-5DD445608F8C}" sibTransId="{8B62E814-B985-AE4F-9770-728947111B38}"/>
    <dgm:cxn modelId="{AE7D31EC-7C0D-CA42-BC89-8218386F0136}" srcId="{4CBBB1AA-E02A-474D-8AF1-7CDD2A4BC7FA}" destId="{E8B91B07-CF82-1D47-AC02-A1EC327F9602}" srcOrd="0" destOrd="0" parTransId="{3BBA0E23-1224-924D-9931-A8249B039F74}" sibTransId="{43773652-0B63-EE4D-9182-3BAB2320F119}"/>
    <dgm:cxn modelId="{F64F26F4-3853-294A-94F7-7E1BD72D769C}" srcId="{F502864C-189B-0041-AF02-CBAF36E2A976}" destId="{87236198-9BB1-4F4F-9EDA-9B16BC527C1B}" srcOrd="1" destOrd="0" parTransId="{6639BAF0-8E2E-3749-9796-A7A84BB52873}" sibTransId="{588B8974-E92A-724C-BB39-6EBC4C6F7EF0}"/>
    <dgm:cxn modelId="{5B2A4DF9-1ECD-8C41-98C0-0C51F763085F}" srcId="{6217E420-8362-C041-B92D-532184F9BF93}" destId="{6E3010A8-5575-B440-852D-89EDF5EBAE71}" srcOrd="0" destOrd="0" parTransId="{8F171889-5C74-F345-B6E0-165795509C20}" sibTransId="{A43BD56E-09A0-784B-B303-4C9BA3092609}"/>
    <dgm:cxn modelId="{44F4C6FD-C539-4C6A-A801-D4E9B7C451CF}" type="presOf" srcId="{F502864C-189B-0041-AF02-CBAF36E2A976}" destId="{861863C0-C023-104B-9712-BB4DA44A39AB}" srcOrd="0" destOrd="0" presId="urn:microsoft.com/office/officeart/2005/8/layout/chevron2"/>
    <dgm:cxn modelId="{C021EBFF-14FC-4118-A464-DBAC55AD964F}" type="presOf" srcId="{6217E420-8362-C041-B92D-532184F9BF93}" destId="{68D618BC-BD8A-BD49-965F-748E4586F786}" srcOrd="0" destOrd="3" presId="urn:microsoft.com/office/officeart/2005/8/layout/chevron2"/>
    <dgm:cxn modelId="{D6A3E6A0-4E95-48A3-9C17-8995D923C093}" type="presParOf" srcId="{861863C0-C023-104B-9712-BB4DA44A39AB}" destId="{9AC61960-CE7F-9040-92EA-B6FEB7D5CB24}" srcOrd="0" destOrd="0" presId="urn:microsoft.com/office/officeart/2005/8/layout/chevron2"/>
    <dgm:cxn modelId="{D775F95B-E366-4B52-B3BE-646E48936227}" type="presParOf" srcId="{9AC61960-CE7F-9040-92EA-B6FEB7D5CB24}" destId="{C084F0BB-BB47-8C47-AD32-60AE3C238CC8}" srcOrd="0" destOrd="0" presId="urn:microsoft.com/office/officeart/2005/8/layout/chevron2"/>
    <dgm:cxn modelId="{D0B7A21C-6E68-46B7-9D34-8142BB181B89}" type="presParOf" srcId="{9AC61960-CE7F-9040-92EA-B6FEB7D5CB24}" destId="{E9B89D32-580A-4D45-B067-E8B5AF25191D}" srcOrd="1" destOrd="0" presId="urn:microsoft.com/office/officeart/2005/8/layout/chevron2"/>
    <dgm:cxn modelId="{D9B09D1B-BC71-4A5D-B78D-AF75755D6558}" type="presParOf" srcId="{861863C0-C023-104B-9712-BB4DA44A39AB}" destId="{457636FE-BBAD-B646-9C25-FE107744BBD3}" srcOrd="1" destOrd="0" presId="urn:microsoft.com/office/officeart/2005/8/layout/chevron2"/>
    <dgm:cxn modelId="{5266C61F-597E-42B2-BCAD-D6443A0A598B}" type="presParOf" srcId="{861863C0-C023-104B-9712-BB4DA44A39AB}" destId="{80E1FDE2-7E90-9344-ACC4-6FA21E3E2332}" srcOrd="2" destOrd="0" presId="urn:microsoft.com/office/officeart/2005/8/layout/chevron2"/>
    <dgm:cxn modelId="{D5CAAE42-7565-473D-9FE6-52AC26B4A9EA}" type="presParOf" srcId="{80E1FDE2-7E90-9344-ACC4-6FA21E3E2332}" destId="{27C860BA-198A-534A-AE51-A14B71E93AD8}" srcOrd="0" destOrd="0" presId="urn:microsoft.com/office/officeart/2005/8/layout/chevron2"/>
    <dgm:cxn modelId="{84B03DE4-685A-4566-9201-DD79405A77AE}" type="presParOf" srcId="{80E1FDE2-7E90-9344-ACC4-6FA21E3E2332}" destId="{ABDBA4B1-24BD-6F4B-AE14-7A8BD0F227AC}" srcOrd="1" destOrd="0" presId="urn:microsoft.com/office/officeart/2005/8/layout/chevron2"/>
    <dgm:cxn modelId="{E220184E-9B8D-4ABA-85BB-1941B1E96424}" type="presParOf" srcId="{861863C0-C023-104B-9712-BB4DA44A39AB}" destId="{A649463C-8682-6F4B-B78D-E4ADE107153B}" srcOrd="3" destOrd="0" presId="urn:microsoft.com/office/officeart/2005/8/layout/chevron2"/>
    <dgm:cxn modelId="{F2AF24B8-2C26-4512-B2AB-CA6A53C58283}" type="presParOf" srcId="{861863C0-C023-104B-9712-BB4DA44A39AB}" destId="{00E02FD4-8AD5-704B-A1B8-D43A9608036F}" srcOrd="4" destOrd="0" presId="urn:microsoft.com/office/officeart/2005/8/layout/chevron2"/>
    <dgm:cxn modelId="{7A82537E-FF9F-463D-8CEA-F881206AB914}" type="presParOf" srcId="{00E02FD4-8AD5-704B-A1B8-D43A9608036F}" destId="{03F8543B-C6E4-C949-BAE3-994F6BB9E86C}" srcOrd="0" destOrd="0" presId="urn:microsoft.com/office/officeart/2005/8/layout/chevron2"/>
    <dgm:cxn modelId="{2819E286-C0DC-45E7-B35C-ABE0B11D3F4E}" type="presParOf" srcId="{00E02FD4-8AD5-704B-A1B8-D43A9608036F}" destId="{68D618BC-BD8A-BD49-965F-748E4586F7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57472E-F379-2D49-B466-0C5871938D5F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89ED7724-2D2F-E849-9109-9FE5B8034AFF}">
      <dgm:prSet phldrT="[Text]"/>
      <dgm:spPr/>
      <dgm:t>
        <a:bodyPr/>
        <a:lstStyle/>
        <a:p>
          <a:r>
            <a:rPr lang="ro-RO" dirty="0"/>
            <a:t>Examen clinic</a:t>
          </a:r>
        </a:p>
      </dgm:t>
    </dgm:pt>
    <dgm:pt modelId="{0C777B42-4019-5843-899A-AF8D58549C3A}" type="parTrans" cxnId="{F704EACF-C5E2-F246-BB05-2D59766C2A24}">
      <dgm:prSet/>
      <dgm:spPr/>
      <dgm:t>
        <a:bodyPr/>
        <a:lstStyle/>
        <a:p>
          <a:endParaRPr lang="ro-RO"/>
        </a:p>
      </dgm:t>
    </dgm:pt>
    <dgm:pt modelId="{D5859EC4-90C3-0C46-9591-20F8184E0C39}" type="sibTrans" cxnId="{F704EACF-C5E2-F246-BB05-2D59766C2A24}">
      <dgm:prSet/>
      <dgm:spPr/>
      <dgm:t>
        <a:bodyPr/>
        <a:lstStyle/>
        <a:p>
          <a:endParaRPr lang="ro-RO"/>
        </a:p>
      </dgm:t>
    </dgm:pt>
    <dgm:pt modelId="{3052CEDF-584C-AC40-8F25-738D3CC1347B}">
      <dgm:prSet phldrT="[Text]"/>
      <dgm:spPr/>
      <dgm:t>
        <a:bodyPr/>
        <a:lstStyle/>
        <a:p>
          <a:r>
            <a:rPr lang="ro-RO" dirty="0"/>
            <a:t>Diagnostic topografic</a:t>
          </a:r>
        </a:p>
      </dgm:t>
    </dgm:pt>
    <dgm:pt modelId="{465C7C33-C53B-0A42-A85F-226B02F782C6}" type="parTrans" cxnId="{207FD223-B0E3-DD4E-A085-E5AD49D927EE}">
      <dgm:prSet/>
      <dgm:spPr/>
      <dgm:t>
        <a:bodyPr/>
        <a:lstStyle/>
        <a:p>
          <a:endParaRPr lang="ro-RO"/>
        </a:p>
      </dgm:t>
    </dgm:pt>
    <dgm:pt modelId="{0415A3A5-87B8-6943-9845-7D858A152E74}" type="sibTrans" cxnId="{207FD223-B0E3-DD4E-A085-E5AD49D927EE}">
      <dgm:prSet/>
      <dgm:spPr/>
      <dgm:t>
        <a:bodyPr/>
        <a:lstStyle/>
        <a:p>
          <a:endParaRPr lang="ro-RO"/>
        </a:p>
      </dgm:t>
    </dgm:pt>
    <dgm:pt modelId="{956ECAD2-096B-644B-847B-3DD9F2D3691F}">
      <dgm:prSet phldrT="[Text]"/>
      <dgm:spPr/>
      <dgm:t>
        <a:bodyPr/>
        <a:lstStyle/>
        <a:p>
          <a:r>
            <a:rPr lang="ro-RO" dirty="0"/>
            <a:t>Explorări paraclinice</a:t>
          </a:r>
        </a:p>
      </dgm:t>
    </dgm:pt>
    <dgm:pt modelId="{FEF18DAB-9E7B-B94A-904B-3C19CFF820DE}" type="parTrans" cxnId="{C86A809F-FC8F-3440-A474-46416CCC7A2D}">
      <dgm:prSet/>
      <dgm:spPr/>
      <dgm:t>
        <a:bodyPr/>
        <a:lstStyle/>
        <a:p>
          <a:endParaRPr lang="ro-RO"/>
        </a:p>
      </dgm:t>
    </dgm:pt>
    <dgm:pt modelId="{B21B5568-F166-5B48-8420-1EC5C4D35F0E}" type="sibTrans" cxnId="{C86A809F-FC8F-3440-A474-46416CCC7A2D}">
      <dgm:prSet/>
      <dgm:spPr/>
      <dgm:t>
        <a:bodyPr/>
        <a:lstStyle/>
        <a:p>
          <a:endParaRPr lang="ro-RO"/>
        </a:p>
      </dgm:t>
    </dgm:pt>
    <dgm:pt modelId="{EC6529C3-3920-2C44-BFC0-68CC5EB92187}">
      <dgm:prSet phldrT="[Text]" custT="1"/>
      <dgm:spPr/>
      <dgm:t>
        <a:bodyPr/>
        <a:lstStyle/>
        <a:p>
          <a:r>
            <a:rPr lang="ro-RO" sz="1500" b="1" dirty="0"/>
            <a:t>Hemipareză</a:t>
          </a:r>
        </a:p>
      </dgm:t>
    </dgm:pt>
    <dgm:pt modelId="{64C0D4BA-5286-294E-B21F-320AA43A2BF4}" type="parTrans" cxnId="{43723DC5-9B8B-2C4D-8283-2C5DF98FBB28}">
      <dgm:prSet/>
      <dgm:spPr/>
      <dgm:t>
        <a:bodyPr/>
        <a:lstStyle/>
        <a:p>
          <a:endParaRPr lang="ro-RO"/>
        </a:p>
      </dgm:t>
    </dgm:pt>
    <dgm:pt modelId="{2B94FC10-B4B9-D740-B43E-77DFF52DD519}" type="sibTrans" cxnId="{43723DC5-9B8B-2C4D-8283-2C5DF98FBB28}">
      <dgm:prSet/>
      <dgm:spPr/>
      <dgm:t>
        <a:bodyPr/>
        <a:lstStyle/>
        <a:p>
          <a:endParaRPr lang="ro-RO"/>
        </a:p>
      </dgm:t>
    </dgm:pt>
    <dgm:pt modelId="{8AE873B6-27F6-5A44-9F19-A396030D89DD}">
      <dgm:prSet phldrT="[Text]" custT="1"/>
      <dgm:spPr/>
      <dgm:t>
        <a:bodyPr/>
        <a:lstStyle/>
        <a:p>
          <a:r>
            <a:rPr lang="ro-RO" sz="1200" dirty="0"/>
            <a:t>Inclusiv hemifața → leziune punte sau mai sus</a:t>
          </a:r>
        </a:p>
      </dgm:t>
    </dgm:pt>
    <dgm:pt modelId="{D300D8E9-3685-E14A-9D84-28023C6EC382}" type="parTrans" cxnId="{EE7BD21E-7FCA-BF4A-BAB0-47C79D85B85E}">
      <dgm:prSet/>
      <dgm:spPr/>
      <dgm:t>
        <a:bodyPr/>
        <a:lstStyle/>
        <a:p>
          <a:endParaRPr lang="ro-RO"/>
        </a:p>
      </dgm:t>
    </dgm:pt>
    <dgm:pt modelId="{B0272913-2196-9A41-BB09-F888A863222F}" type="sibTrans" cxnId="{EE7BD21E-7FCA-BF4A-BAB0-47C79D85B85E}">
      <dgm:prSet/>
      <dgm:spPr/>
      <dgm:t>
        <a:bodyPr/>
        <a:lstStyle/>
        <a:p>
          <a:endParaRPr lang="ro-RO"/>
        </a:p>
      </dgm:t>
    </dgm:pt>
    <dgm:pt modelId="{EFC4F73E-710E-1C47-8477-69D344F6F898}">
      <dgm:prSet phldrT="[Text]" custT="1"/>
      <dgm:spPr/>
      <dgm:t>
        <a:bodyPr/>
        <a:lstStyle/>
        <a:p>
          <a:r>
            <a:rPr lang="ro-RO" sz="1200" dirty="0"/>
            <a:t>Cruță hemifața → bulb sau măduvă cervicală deasupra C5</a:t>
          </a:r>
        </a:p>
      </dgm:t>
    </dgm:pt>
    <dgm:pt modelId="{E8FD7F98-DEB4-F049-87FC-B6F424843513}" type="parTrans" cxnId="{3C781CB9-DF0A-8A49-B020-5B059FA297C7}">
      <dgm:prSet/>
      <dgm:spPr/>
      <dgm:t>
        <a:bodyPr/>
        <a:lstStyle/>
        <a:p>
          <a:endParaRPr lang="ro-RO"/>
        </a:p>
      </dgm:t>
    </dgm:pt>
    <dgm:pt modelId="{21D1D66D-108B-8342-A4AC-3FD5D09876D6}" type="sibTrans" cxnId="{3C781CB9-DF0A-8A49-B020-5B059FA297C7}">
      <dgm:prSet/>
      <dgm:spPr/>
      <dgm:t>
        <a:bodyPr/>
        <a:lstStyle/>
        <a:p>
          <a:endParaRPr lang="ro-RO"/>
        </a:p>
      </dgm:t>
    </dgm:pt>
    <dgm:pt modelId="{171E7EC6-F3AE-9646-A6A0-18057DE44CD5}">
      <dgm:prSet phldrT="[Text]" custT="1"/>
      <dgm:spPr/>
      <dgm:t>
        <a:bodyPr/>
        <a:lstStyle/>
        <a:p>
          <a:r>
            <a:rPr lang="ro-RO" sz="1500" b="1" dirty="0"/>
            <a:t>Parapareză</a:t>
          </a:r>
        </a:p>
      </dgm:t>
    </dgm:pt>
    <dgm:pt modelId="{2765D78A-F0E1-464A-9C71-FB3CD020099F}" type="parTrans" cxnId="{16BA66DC-B0A4-094C-BD07-05072573711D}">
      <dgm:prSet/>
      <dgm:spPr/>
      <dgm:t>
        <a:bodyPr/>
        <a:lstStyle/>
        <a:p>
          <a:endParaRPr lang="ro-RO"/>
        </a:p>
      </dgm:t>
    </dgm:pt>
    <dgm:pt modelId="{A48FBFF9-9696-C847-ACC3-8A2FBF3E33E0}" type="sibTrans" cxnId="{16BA66DC-B0A4-094C-BD07-05072573711D}">
      <dgm:prSet/>
      <dgm:spPr/>
      <dgm:t>
        <a:bodyPr/>
        <a:lstStyle/>
        <a:p>
          <a:endParaRPr lang="ro-RO"/>
        </a:p>
      </dgm:t>
    </dgm:pt>
    <dgm:pt modelId="{86F1B786-6EF6-4946-BBAC-BEEBCA65D79A}">
      <dgm:prSet phldrT="[Text]" custT="1"/>
      <dgm:spPr/>
      <dgm:t>
        <a:bodyPr/>
        <a:lstStyle/>
        <a:p>
          <a:r>
            <a:rPr lang="ro-RO" sz="1200" dirty="0"/>
            <a:t>Aria 4a bilateral</a:t>
          </a:r>
        </a:p>
      </dgm:t>
    </dgm:pt>
    <dgm:pt modelId="{6608257C-50FA-074D-B294-7E5482ADB802}" type="parTrans" cxnId="{05534B48-367D-194E-8BE4-8636D1A5DDC3}">
      <dgm:prSet/>
      <dgm:spPr/>
      <dgm:t>
        <a:bodyPr/>
        <a:lstStyle/>
        <a:p>
          <a:endParaRPr lang="ro-RO"/>
        </a:p>
      </dgm:t>
    </dgm:pt>
    <dgm:pt modelId="{06CE8967-8266-EE4C-80B0-7009212768FF}" type="sibTrans" cxnId="{05534B48-367D-194E-8BE4-8636D1A5DDC3}">
      <dgm:prSet/>
      <dgm:spPr/>
      <dgm:t>
        <a:bodyPr/>
        <a:lstStyle/>
        <a:p>
          <a:endParaRPr lang="ro-RO"/>
        </a:p>
      </dgm:t>
    </dgm:pt>
    <dgm:pt modelId="{9C151C57-7350-B142-AEA2-9E2443252FF5}">
      <dgm:prSet phldrT="[Text]" custT="1"/>
      <dgm:spPr/>
      <dgm:t>
        <a:bodyPr/>
        <a:lstStyle/>
        <a:p>
          <a:r>
            <a:rPr lang="ro-RO" sz="1200" dirty="0"/>
            <a:t>Leziuni mici capsulă bilateral (rar)</a:t>
          </a:r>
        </a:p>
      </dgm:t>
    </dgm:pt>
    <dgm:pt modelId="{E7F8CFBF-BCE6-CE46-BC6B-9C6120FCFD6E}" type="parTrans" cxnId="{60AB5FE0-FEEE-F749-A4D7-AA49B6609DD6}">
      <dgm:prSet/>
      <dgm:spPr/>
      <dgm:t>
        <a:bodyPr/>
        <a:lstStyle/>
        <a:p>
          <a:endParaRPr lang="ro-RO"/>
        </a:p>
      </dgm:t>
    </dgm:pt>
    <dgm:pt modelId="{72721D15-DF1A-5A4A-87A3-00E6BA3112F1}" type="sibTrans" cxnId="{60AB5FE0-FEEE-F749-A4D7-AA49B6609DD6}">
      <dgm:prSet/>
      <dgm:spPr/>
      <dgm:t>
        <a:bodyPr/>
        <a:lstStyle/>
        <a:p>
          <a:endParaRPr lang="ro-RO"/>
        </a:p>
      </dgm:t>
    </dgm:pt>
    <dgm:pt modelId="{0B0A5139-B447-9B4E-A02B-A6F0A5DCE97C}">
      <dgm:prSet phldrT="[Text]" custT="1"/>
      <dgm:spPr/>
      <dgm:t>
        <a:bodyPr/>
        <a:lstStyle/>
        <a:p>
          <a:r>
            <a:rPr lang="ro-RO" sz="1200" dirty="0"/>
            <a:t>Punte paramedian</a:t>
          </a:r>
        </a:p>
      </dgm:t>
    </dgm:pt>
    <dgm:pt modelId="{05D59A21-AC09-BD48-A136-B0AF39DAC5E7}" type="parTrans" cxnId="{C3D9A362-DF29-9E41-B57B-FABE4A4B1146}">
      <dgm:prSet/>
      <dgm:spPr/>
      <dgm:t>
        <a:bodyPr/>
        <a:lstStyle/>
        <a:p>
          <a:endParaRPr lang="ro-RO"/>
        </a:p>
      </dgm:t>
    </dgm:pt>
    <dgm:pt modelId="{ACF9D517-7A67-304D-92F2-A987F9A0848C}" type="sibTrans" cxnId="{C3D9A362-DF29-9E41-B57B-FABE4A4B1146}">
      <dgm:prSet/>
      <dgm:spPr/>
      <dgm:t>
        <a:bodyPr/>
        <a:lstStyle/>
        <a:p>
          <a:endParaRPr lang="ro-RO"/>
        </a:p>
      </dgm:t>
    </dgm:pt>
    <dgm:pt modelId="{49C67827-1451-9D45-A689-41812BC4A921}">
      <dgm:prSet phldrT="[Text]" custT="1"/>
      <dgm:spPr/>
      <dgm:t>
        <a:bodyPr/>
        <a:lstStyle/>
        <a:p>
          <a:r>
            <a:rPr lang="ro-RO" sz="1200" dirty="0"/>
            <a:t>Măduvă sub T1 bilateral</a:t>
          </a:r>
        </a:p>
      </dgm:t>
    </dgm:pt>
    <dgm:pt modelId="{8A2F60F5-E5E4-DD40-98AC-BF403AD8E1A6}" type="parTrans" cxnId="{43C91F7A-563B-D74F-B40E-3EAADF2E240D}">
      <dgm:prSet/>
      <dgm:spPr/>
      <dgm:t>
        <a:bodyPr/>
        <a:lstStyle/>
        <a:p>
          <a:endParaRPr lang="ro-RO"/>
        </a:p>
      </dgm:t>
    </dgm:pt>
    <dgm:pt modelId="{596EDBBB-E90A-3340-8490-54676C5BF65A}" type="sibTrans" cxnId="{43C91F7A-563B-D74F-B40E-3EAADF2E240D}">
      <dgm:prSet/>
      <dgm:spPr/>
      <dgm:t>
        <a:bodyPr/>
        <a:lstStyle/>
        <a:p>
          <a:endParaRPr lang="ro-RO"/>
        </a:p>
      </dgm:t>
    </dgm:pt>
    <dgm:pt modelId="{0F99F0B6-8C3A-9340-8C20-9035620A9B6F}">
      <dgm:prSet phldrT="[Text]"/>
      <dgm:spPr/>
      <dgm:t>
        <a:bodyPr/>
        <a:lstStyle/>
        <a:p>
          <a:r>
            <a:rPr lang="ro-RO" b="1" dirty="0"/>
            <a:t>Tetrapareză</a:t>
          </a:r>
        </a:p>
      </dgm:t>
    </dgm:pt>
    <dgm:pt modelId="{972201E4-EF64-2D4B-9CAE-C313BB55BCCF}" type="parTrans" cxnId="{06CAF886-FB36-764A-B468-C6FA5867C52A}">
      <dgm:prSet/>
      <dgm:spPr/>
      <dgm:t>
        <a:bodyPr/>
        <a:lstStyle/>
        <a:p>
          <a:endParaRPr lang="ro-RO"/>
        </a:p>
      </dgm:t>
    </dgm:pt>
    <dgm:pt modelId="{4C826243-0FD4-024A-862D-6DFD188150E6}" type="sibTrans" cxnId="{06CAF886-FB36-764A-B468-C6FA5867C52A}">
      <dgm:prSet/>
      <dgm:spPr/>
      <dgm:t>
        <a:bodyPr/>
        <a:lstStyle/>
        <a:p>
          <a:endParaRPr lang="ro-RO"/>
        </a:p>
      </dgm:t>
    </dgm:pt>
    <dgm:pt modelId="{113ACDC6-8A4C-6B43-9A0A-4FD9CB2C1947}">
      <dgm:prSet phldrT="[Text]"/>
      <dgm:spPr/>
      <dgm:t>
        <a:bodyPr/>
        <a:lstStyle/>
        <a:p>
          <a:r>
            <a:rPr lang="ro-RO" dirty="0"/>
            <a:t>Piramide bulbare bilateral (rar)</a:t>
          </a:r>
        </a:p>
      </dgm:t>
    </dgm:pt>
    <dgm:pt modelId="{BFF96892-C1B7-E746-AC7F-5238343ED1C4}" type="parTrans" cxnId="{9D753BEF-2C0C-3A4C-9078-02429B7533D6}">
      <dgm:prSet/>
      <dgm:spPr/>
      <dgm:t>
        <a:bodyPr/>
        <a:lstStyle/>
        <a:p>
          <a:endParaRPr lang="ro-RO"/>
        </a:p>
      </dgm:t>
    </dgm:pt>
    <dgm:pt modelId="{DA42DD4F-4896-0A48-930B-9CC351324627}" type="sibTrans" cxnId="{9D753BEF-2C0C-3A4C-9078-02429B7533D6}">
      <dgm:prSet/>
      <dgm:spPr/>
      <dgm:t>
        <a:bodyPr/>
        <a:lstStyle/>
        <a:p>
          <a:endParaRPr lang="ro-RO"/>
        </a:p>
      </dgm:t>
    </dgm:pt>
    <dgm:pt modelId="{E97A4749-49D4-0B40-B292-D7452FCDB17D}">
      <dgm:prSet phldrT="[Text]"/>
      <dgm:spPr/>
      <dgm:t>
        <a:bodyPr/>
        <a:lstStyle/>
        <a:p>
          <a:r>
            <a:rPr lang="ro-RO" dirty="0"/>
            <a:t>Cervical bilateral deasupra C5</a:t>
          </a:r>
        </a:p>
      </dgm:t>
    </dgm:pt>
    <dgm:pt modelId="{35D613F6-B804-1345-90D4-2145C537010F}" type="parTrans" cxnId="{306C71CB-5268-D241-A394-2CE9A04667C1}">
      <dgm:prSet/>
      <dgm:spPr/>
      <dgm:t>
        <a:bodyPr/>
        <a:lstStyle/>
        <a:p>
          <a:endParaRPr lang="ro-RO"/>
        </a:p>
      </dgm:t>
    </dgm:pt>
    <dgm:pt modelId="{8AEC0DC5-5C38-D447-966A-6273BF1E6E48}" type="sibTrans" cxnId="{306C71CB-5268-D241-A394-2CE9A04667C1}">
      <dgm:prSet/>
      <dgm:spPr/>
      <dgm:t>
        <a:bodyPr/>
        <a:lstStyle/>
        <a:p>
          <a:endParaRPr lang="ro-RO"/>
        </a:p>
      </dgm:t>
    </dgm:pt>
    <dgm:pt modelId="{244326BD-7F87-E347-967D-8114045B0E66}">
      <dgm:prSet phldrT="[Text]"/>
      <dgm:spPr/>
      <dgm:t>
        <a:bodyPr/>
        <a:lstStyle/>
        <a:p>
          <a:r>
            <a:rPr lang="ro-RO" dirty="0"/>
            <a:t>Cortex (rar)</a:t>
          </a:r>
        </a:p>
      </dgm:t>
    </dgm:pt>
    <dgm:pt modelId="{6E71B223-1CD0-D644-B964-450110430603}" type="parTrans" cxnId="{86E44C3A-7474-9F4E-B85B-8D986E4AEAED}">
      <dgm:prSet/>
      <dgm:spPr/>
      <dgm:t>
        <a:bodyPr/>
        <a:lstStyle/>
        <a:p>
          <a:endParaRPr lang="ro-RO"/>
        </a:p>
      </dgm:t>
    </dgm:pt>
    <dgm:pt modelId="{6B03015F-4040-C84A-8208-3577A53E8DC5}" type="sibTrans" cxnId="{86E44C3A-7474-9F4E-B85B-8D986E4AEAED}">
      <dgm:prSet/>
      <dgm:spPr/>
      <dgm:t>
        <a:bodyPr/>
        <a:lstStyle/>
        <a:p>
          <a:endParaRPr lang="ro-RO"/>
        </a:p>
      </dgm:t>
    </dgm:pt>
    <dgm:pt modelId="{131FA291-A121-D643-B35C-8477F37B353F}">
      <dgm:prSet phldrT="[Text]"/>
      <dgm:spPr/>
      <dgm:t>
        <a:bodyPr/>
        <a:lstStyle/>
        <a:p>
          <a:r>
            <a:rPr lang="ro-RO" b="1" dirty="0"/>
            <a:t>Monopareză</a:t>
          </a:r>
        </a:p>
      </dgm:t>
    </dgm:pt>
    <dgm:pt modelId="{C14877A4-AFB2-DB48-80F6-F610FA6CD7B4}" type="parTrans" cxnId="{FDD65DDB-5433-8B45-9AA2-E74B6C5168EE}">
      <dgm:prSet/>
      <dgm:spPr/>
      <dgm:t>
        <a:bodyPr/>
        <a:lstStyle/>
        <a:p>
          <a:endParaRPr lang="ro-RO"/>
        </a:p>
      </dgm:t>
    </dgm:pt>
    <dgm:pt modelId="{6E7B5AEC-3190-9140-B769-C7437DA44363}" type="sibTrans" cxnId="{FDD65DDB-5433-8B45-9AA2-E74B6C5168EE}">
      <dgm:prSet/>
      <dgm:spPr/>
      <dgm:t>
        <a:bodyPr/>
        <a:lstStyle/>
        <a:p>
          <a:endParaRPr lang="ro-RO"/>
        </a:p>
      </dgm:t>
    </dgm:pt>
    <dgm:pt modelId="{2EF8608D-0D3B-B445-9CC9-6114059BD90C}">
      <dgm:prSet phldrT="[Text]"/>
      <dgm:spPr/>
      <dgm:t>
        <a:bodyPr/>
        <a:lstStyle/>
        <a:p>
          <a:r>
            <a:rPr lang="ro-RO" dirty="0"/>
            <a:t>Leziuni mici: capsulă internă, punte, cortex</a:t>
          </a:r>
        </a:p>
      </dgm:t>
    </dgm:pt>
    <dgm:pt modelId="{9B3FD196-4C87-4F42-8837-FDFD85FA6806}" type="parTrans" cxnId="{48CC2686-9F9E-4D46-83A4-FC7FBBC016C7}">
      <dgm:prSet/>
      <dgm:spPr/>
      <dgm:t>
        <a:bodyPr/>
        <a:lstStyle/>
        <a:p>
          <a:endParaRPr lang="ro-RO"/>
        </a:p>
      </dgm:t>
    </dgm:pt>
    <dgm:pt modelId="{417F1A71-5323-0247-A1C5-E1AE1B759705}" type="sibTrans" cxnId="{48CC2686-9F9E-4D46-83A4-FC7FBBC016C7}">
      <dgm:prSet/>
      <dgm:spPr/>
      <dgm:t>
        <a:bodyPr/>
        <a:lstStyle/>
        <a:p>
          <a:endParaRPr lang="ro-RO"/>
        </a:p>
      </dgm:t>
    </dgm:pt>
    <dgm:pt modelId="{FBA6241B-A194-5C41-8030-FF105771E27C}">
      <dgm:prSet phldrT="[Text]"/>
      <dgm:spPr/>
      <dgm:t>
        <a:bodyPr/>
        <a:lstStyle/>
        <a:p>
          <a:r>
            <a:rPr lang="ro-RO" dirty="0"/>
            <a:t>Măduvă: unilateral sub T1</a:t>
          </a:r>
        </a:p>
      </dgm:t>
    </dgm:pt>
    <dgm:pt modelId="{D215EAFA-CDE7-9C40-8A80-07BF76EAC879}" type="parTrans" cxnId="{2B9A3770-C05C-5D40-B36D-28A82B913DCD}">
      <dgm:prSet/>
      <dgm:spPr/>
      <dgm:t>
        <a:bodyPr/>
        <a:lstStyle/>
        <a:p>
          <a:endParaRPr lang="ro-RO"/>
        </a:p>
      </dgm:t>
    </dgm:pt>
    <dgm:pt modelId="{03CE4042-BAC9-EB4C-8850-69426675A32F}" type="sibTrans" cxnId="{2B9A3770-C05C-5D40-B36D-28A82B913DCD}">
      <dgm:prSet/>
      <dgm:spPr/>
      <dgm:t>
        <a:bodyPr/>
        <a:lstStyle/>
        <a:p>
          <a:endParaRPr lang="ro-RO"/>
        </a:p>
      </dgm:t>
    </dgm:pt>
    <dgm:pt modelId="{7933DB58-9E43-7447-AB96-D60C2A7E13AF}">
      <dgm:prSet phldrT="[Text]"/>
      <dgm:spPr/>
      <dgm:t>
        <a:bodyPr/>
        <a:lstStyle/>
        <a:p>
          <a:r>
            <a:rPr lang="ro-RO" dirty="0"/>
            <a:t>Dgs de SNMC</a:t>
          </a:r>
        </a:p>
      </dgm:t>
    </dgm:pt>
    <dgm:pt modelId="{6A57ED65-0FA5-084C-A6A3-37D7CD05EB6F}" type="parTrans" cxnId="{ED1A72DD-662E-EB4D-AB5F-9BA4F77D519E}">
      <dgm:prSet/>
      <dgm:spPr/>
      <dgm:t>
        <a:bodyPr/>
        <a:lstStyle/>
        <a:p>
          <a:endParaRPr lang="ro-RO"/>
        </a:p>
      </dgm:t>
    </dgm:pt>
    <dgm:pt modelId="{824AABD5-AAD2-3F49-AC2F-69CE705DC8D1}" type="sibTrans" cxnId="{ED1A72DD-662E-EB4D-AB5F-9BA4F77D519E}">
      <dgm:prSet/>
      <dgm:spPr/>
      <dgm:t>
        <a:bodyPr/>
        <a:lstStyle/>
        <a:p>
          <a:endParaRPr lang="ro-RO"/>
        </a:p>
      </dgm:t>
    </dgm:pt>
    <dgm:pt modelId="{DF7C7F12-FBEC-7B4B-930B-3C2BA1AFEEF6}">
      <dgm:prSet phldrT="[Text]"/>
      <dgm:spPr/>
      <dgm:t>
        <a:bodyPr/>
        <a:lstStyle/>
        <a:p>
          <a:r>
            <a:rPr lang="ro-RO" dirty="0"/>
            <a:t>Sânge</a:t>
          </a:r>
        </a:p>
      </dgm:t>
    </dgm:pt>
    <dgm:pt modelId="{D4483B65-99CB-5D4A-B1B8-4E837AAD4688}" type="parTrans" cxnId="{F566C2C0-8B1E-5248-816F-8861DB6B75FC}">
      <dgm:prSet/>
      <dgm:spPr/>
      <dgm:t>
        <a:bodyPr/>
        <a:lstStyle/>
        <a:p>
          <a:endParaRPr lang="ro-RO"/>
        </a:p>
      </dgm:t>
    </dgm:pt>
    <dgm:pt modelId="{809F2014-9BC4-064D-9866-54ABD2FD05B2}" type="sibTrans" cxnId="{F566C2C0-8B1E-5248-816F-8861DB6B75FC}">
      <dgm:prSet/>
      <dgm:spPr/>
      <dgm:t>
        <a:bodyPr/>
        <a:lstStyle/>
        <a:p>
          <a:endParaRPr lang="ro-RO"/>
        </a:p>
      </dgm:t>
    </dgm:pt>
    <dgm:pt modelId="{15A7521A-C7FC-6147-817E-DBE257448594}">
      <dgm:prSet phldrT="[Text]"/>
      <dgm:spPr/>
      <dgm:t>
        <a:bodyPr/>
        <a:lstStyle/>
        <a:p>
          <a:r>
            <a:rPr lang="ro-RO" dirty="0"/>
            <a:t>CT/RMN</a:t>
          </a:r>
        </a:p>
      </dgm:t>
    </dgm:pt>
    <dgm:pt modelId="{964D9842-075D-0542-885C-748F0C59B0C4}" type="parTrans" cxnId="{465CB779-BEAF-9E42-8151-AC4316CEC64F}">
      <dgm:prSet/>
      <dgm:spPr/>
      <dgm:t>
        <a:bodyPr/>
        <a:lstStyle/>
        <a:p>
          <a:endParaRPr lang="ro-RO"/>
        </a:p>
      </dgm:t>
    </dgm:pt>
    <dgm:pt modelId="{DAEB9241-D49E-724E-9F59-50044C529384}" type="sibTrans" cxnId="{465CB779-BEAF-9E42-8151-AC4316CEC64F}">
      <dgm:prSet/>
      <dgm:spPr/>
      <dgm:t>
        <a:bodyPr/>
        <a:lstStyle/>
        <a:p>
          <a:endParaRPr lang="ro-RO"/>
        </a:p>
      </dgm:t>
    </dgm:pt>
    <dgm:pt modelId="{FB4378BE-7192-5F48-9FE0-F905ABF3E47E}">
      <dgm:prSet phldrT="[Text]"/>
      <dgm:spPr/>
      <dgm:t>
        <a:bodyPr/>
        <a:lstStyle/>
        <a:p>
          <a:r>
            <a:rPr lang="ro-RO" dirty="0"/>
            <a:t>Ex Doppler</a:t>
          </a:r>
        </a:p>
      </dgm:t>
    </dgm:pt>
    <dgm:pt modelId="{B5B4F3D9-1369-8044-853A-1B0F497EF9F6}" type="parTrans" cxnId="{F979E6BC-28DD-B548-A221-777D4FA7CBB7}">
      <dgm:prSet/>
      <dgm:spPr/>
      <dgm:t>
        <a:bodyPr/>
        <a:lstStyle/>
        <a:p>
          <a:endParaRPr lang="ro-RO"/>
        </a:p>
      </dgm:t>
    </dgm:pt>
    <dgm:pt modelId="{B3EBCDB9-E2AB-6442-98CA-0F9A45AE18C1}" type="sibTrans" cxnId="{F979E6BC-28DD-B548-A221-777D4FA7CBB7}">
      <dgm:prSet/>
      <dgm:spPr/>
      <dgm:t>
        <a:bodyPr/>
        <a:lstStyle/>
        <a:p>
          <a:endParaRPr lang="ro-RO"/>
        </a:p>
      </dgm:t>
    </dgm:pt>
    <dgm:pt modelId="{761FDBA8-A9AC-A040-97B2-E642F7EF0A07}">
      <dgm:prSet phldrT="[Text]"/>
      <dgm:spPr/>
      <dgm:t>
        <a:bodyPr/>
        <a:lstStyle/>
        <a:p>
          <a:r>
            <a:rPr lang="ro-RO" dirty="0"/>
            <a:t>LCR</a:t>
          </a:r>
        </a:p>
      </dgm:t>
    </dgm:pt>
    <dgm:pt modelId="{3804D8A7-878D-0548-B861-9624255FED27}" type="parTrans" cxnId="{C7BE2380-687F-C54E-B9D1-CC12C2D744FA}">
      <dgm:prSet/>
      <dgm:spPr/>
      <dgm:t>
        <a:bodyPr/>
        <a:lstStyle/>
        <a:p>
          <a:endParaRPr lang="ro-RO"/>
        </a:p>
      </dgm:t>
    </dgm:pt>
    <dgm:pt modelId="{36FAD5D7-BA32-8C4C-B46F-C0CB7473FBEE}" type="sibTrans" cxnId="{C7BE2380-687F-C54E-B9D1-CC12C2D744FA}">
      <dgm:prSet/>
      <dgm:spPr/>
      <dgm:t>
        <a:bodyPr/>
        <a:lstStyle/>
        <a:p>
          <a:endParaRPr lang="ro-RO"/>
        </a:p>
      </dgm:t>
    </dgm:pt>
    <dgm:pt modelId="{77651A42-4CE0-1748-A224-75162863B56D}" type="pres">
      <dgm:prSet presAssocID="{0557472E-F379-2D49-B466-0C5871938D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DC8439E-899E-4040-8AAD-5040EF5513FB}" type="pres">
      <dgm:prSet presAssocID="{89ED7724-2D2F-E849-9109-9FE5B8034AFF}" presName="root" presStyleCnt="0"/>
      <dgm:spPr/>
    </dgm:pt>
    <dgm:pt modelId="{FAE31549-AFC3-F443-906C-6F8BE6D826D9}" type="pres">
      <dgm:prSet presAssocID="{89ED7724-2D2F-E849-9109-9FE5B8034AFF}" presName="rootComposite" presStyleCnt="0"/>
      <dgm:spPr/>
    </dgm:pt>
    <dgm:pt modelId="{623A0F5F-30AA-3045-89E1-F1D59BF1008C}" type="pres">
      <dgm:prSet presAssocID="{89ED7724-2D2F-E849-9109-9FE5B8034AFF}" presName="rootText" presStyleLbl="node1" presStyleIdx="0" presStyleCnt="3"/>
      <dgm:spPr/>
    </dgm:pt>
    <dgm:pt modelId="{B7017A67-98A7-C245-8BD7-85D05AE153DB}" type="pres">
      <dgm:prSet presAssocID="{89ED7724-2D2F-E849-9109-9FE5B8034AFF}" presName="rootConnector" presStyleLbl="node1" presStyleIdx="0" presStyleCnt="3"/>
      <dgm:spPr/>
    </dgm:pt>
    <dgm:pt modelId="{E2B4BB1B-69E1-3243-860A-94A058DD641C}" type="pres">
      <dgm:prSet presAssocID="{89ED7724-2D2F-E849-9109-9FE5B8034AFF}" presName="childShape" presStyleCnt="0"/>
      <dgm:spPr/>
    </dgm:pt>
    <dgm:pt modelId="{67E78D48-65E3-FE48-96D2-6BA1AD6958CE}" type="pres">
      <dgm:prSet presAssocID="{6A57ED65-0FA5-084C-A6A3-37D7CD05EB6F}" presName="Name13" presStyleLbl="parChTrans1D2" presStyleIdx="0" presStyleCnt="9"/>
      <dgm:spPr/>
    </dgm:pt>
    <dgm:pt modelId="{3A010F34-FB18-B643-AA54-AF2ECE93B021}" type="pres">
      <dgm:prSet presAssocID="{7933DB58-9E43-7447-AB96-D60C2A7E13AF}" presName="childText" presStyleLbl="bgAcc1" presStyleIdx="0" presStyleCnt="9">
        <dgm:presLayoutVars>
          <dgm:bulletEnabled val="1"/>
        </dgm:presLayoutVars>
      </dgm:prSet>
      <dgm:spPr/>
    </dgm:pt>
    <dgm:pt modelId="{DF472155-C772-6447-B22D-B14259BC8847}" type="pres">
      <dgm:prSet presAssocID="{3052CEDF-584C-AC40-8F25-738D3CC1347B}" presName="root" presStyleCnt="0"/>
      <dgm:spPr/>
    </dgm:pt>
    <dgm:pt modelId="{6FD18019-FA23-CD4E-AF79-17AA6F6939A7}" type="pres">
      <dgm:prSet presAssocID="{3052CEDF-584C-AC40-8F25-738D3CC1347B}" presName="rootComposite" presStyleCnt="0"/>
      <dgm:spPr/>
    </dgm:pt>
    <dgm:pt modelId="{951B8C29-C641-834E-AE42-BAEE16FB7B42}" type="pres">
      <dgm:prSet presAssocID="{3052CEDF-584C-AC40-8F25-738D3CC1347B}" presName="rootText" presStyleLbl="node1" presStyleIdx="1" presStyleCnt="3"/>
      <dgm:spPr/>
    </dgm:pt>
    <dgm:pt modelId="{152E5602-B8D7-914A-99ED-DEF9279B31CD}" type="pres">
      <dgm:prSet presAssocID="{3052CEDF-584C-AC40-8F25-738D3CC1347B}" presName="rootConnector" presStyleLbl="node1" presStyleIdx="1" presStyleCnt="3"/>
      <dgm:spPr/>
    </dgm:pt>
    <dgm:pt modelId="{ABD94730-B018-3F43-8F76-F101DF6CED54}" type="pres">
      <dgm:prSet presAssocID="{3052CEDF-584C-AC40-8F25-738D3CC1347B}" presName="childShape" presStyleCnt="0"/>
      <dgm:spPr/>
    </dgm:pt>
    <dgm:pt modelId="{E5291A33-4A87-B443-BCAD-D965DD22A034}" type="pres">
      <dgm:prSet presAssocID="{64C0D4BA-5286-294E-B21F-320AA43A2BF4}" presName="Name13" presStyleLbl="parChTrans1D2" presStyleIdx="1" presStyleCnt="9"/>
      <dgm:spPr/>
    </dgm:pt>
    <dgm:pt modelId="{58ABCC92-804A-A246-B03C-DEAE05D2DD06}" type="pres">
      <dgm:prSet presAssocID="{EC6529C3-3920-2C44-BFC0-68CC5EB92187}" presName="childText" presStyleLbl="bgAcc1" presStyleIdx="1" presStyleCnt="9" custScaleX="205807">
        <dgm:presLayoutVars>
          <dgm:bulletEnabled val="1"/>
        </dgm:presLayoutVars>
      </dgm:prSet>
      <dgm:spPr/>
    </dgm:pt>
    <dgm:pt modelId="{DA2DB8A0-F947-CD4C-856F-8676086179A2}" type="pres">
      <dgm:prSet presAssocID="{2765D78A-F0E1-464A-9C71-FB3CD020099F}" presName="Name13" presStyleLbl="parChTrans1D2" presStyleIdx="2" presStyleCnt="9"/>
      <dgm:spPr/>
    </dgm:pt>
    <dgm:pt modelId="{338CDF79-B4CA-6249-974A-2232276036EB}" type="pres">
      <dgm:prSet presAssocID="{171E7EC6-F3AE-9646-A6A0-18057DE44CD5}" presName="childText" presStyleLbl="bgAcc1" presStyleIdx="2" presStyleCnt="9" custScaleX="205807" custScaleY="115120">
        <dgm:presLayoutVars>
          <dgm:bulletEnabled val="1"/>
        </dgm:presLayoutVars>
      </dgm:prSet>
      <dgm:spPr/>
    </dgm:pt>
    <dgm:pt modelId="{C13057C1-3D67-3F4C-9F23-5D550FD76D69}" type="pres">
      <dgm:prSet presAssocID="{972201E4-EF64-2D4B-9CAE-C313BB55BCCF}" presName="Name13" presStyleLbl="parChTrans1D2" presStyleIdx="3" presStyleCnt="9"/>
      <dgm:spPr/>
    </dgm:pt>
    <dgm:pt modelId="{5A5FE374-F701-6E42-ACB9-4AF2EE294AB0}" type="pres">
      <dgm:prSet presAssocID="{0F99F0B6-8C3A-9340-8C20-9035620A9B6F}" presName="childText" presStyleLbl="bgAcc1" presStyleIdx="3" presStyleCnt="9" custScaleX="210798">
        <dgm:presLayoutVars>
          <dgm:bulletEnabled val="1"/>
        </dgm:presLayoutVars>
      </dgm:prSet>
      <dgm:spPr/>
    </dgm:pt>
    <dgm:pt modelId="{08A4C826-0809-7A4F-A25C-0302E5A281DB}" type="pres">
      <dgm:prSet presAssocID="{C14877A4-AFB2-DB48-80F6-F610FA6CD7B4}" presName="Name13" presStyleLbl="parChTrans1D2" presStyleIdx="4" presStyleCnt="9"/>
      <dgm:spPr/>
    </dgm:pt>
    <dgm:pt modelId="{930E37C3-DFCC-4749-8DFD-7335EA6795A0}" type="pres">
      <dgm:prSet presAssocID="{131FA291-A121-D643-B35C-8477F37B353F}" presName="childText" presStyleLbl="bgAcc1" presStyleIdx="4" presStyleCnt="9" custScaleX="210798">
        <dgm:presLayoutVars>
          <dgm:bulletEnabled val="1"/>
        </dgm:presLayoutVars>
      </dgm:prSet>
      <dgm:spPr/>
    </dgm:pt>
    <dgm:pt modelId="{14F7C150-9E63-3342-B649-1127D1095A93}" type="pres">
      <dgm:prSet presAssocID="{956ECAD2-096B-644B-847B-3DD9F2D3691F}" presName="root" presStyleCnt="0"/>
      <dgm:spPr/>
    </dgm:pt>
    <dgm:pt modelId="{67FBD022-2651-434F-8BBA-514D70D01872}" type="pres">
      <dgm:prSet presAssocID="{956ECAD2-096B-644B-847B-3DD9F2D3691F}" presName="rootComposite" presStyleCnt="0"/>
      <dgm:spPr/>
    </dgm:pt>
    <dgm:pt modelId="{689A9239-C237-4B44-8080-89340531E261}" type="pres">
      <dgm:prSet presAssocID="{956ECAD2-096B-644B-847B-3DD9F2D3691F}" presName="rootText" presStyleLbl="node1" presStyleIdx="2" presStyleCnt="3"/>
      <dgm:spPr/>
    </dgm:pt>
    <dgm:pt modelId="{80D3932C-9048-C440-99F6-CC64BB274BAB}" type="pres">
      <dgm:prSet presAssocID="{956ECAD2-096B-644B-847B-3DD9F2D3691F}" presName="rootConnector" presStyleLbl="node1" presStyleIdx="2" presStyleCnt="3"/>
      <dgm:spPr/>
    </dgm:pt>
    <dgm:pt modelId="{F0D33188-D926-E147-BDD5-40DC7666496C}" type="pres">
      <dgm:prSet presAssocID="{956ECAD2-096B-644B-847B-3DD9F2D3691F}" presName="childShape" presStyleCnt="0"/>
      <dgm:spPr/>
    </dgm:pt>
    <dgm:pt modelId="{43E9FD2D-257E-8345-AA86-648526C851DF}" type="pres">
      <dgm:prSet presAssocID="{D4483B65-99CB-5D4A-B1B8-4E837AAD4688}" presName="Name13" presStyleLbl="parChTrans1D2" presStyleIdx="5" presStyleCnt="9"/>
      <dgm:spPr/>
    </dgm:pt>
    <dgm:pt modelId="{52E4D6AE-2E06-7042-809C-2A778B514A03}" type="pres">
      <dgm:prSet presAssocID="{DF7C7F12-FBEC-7B4B-930B-3C2BA1AFEEF6}" presName="childText" presStyleLbl="bgAcc1" presStyleIdx="5" presStyleCnt="9">
        <dgm:presLayoutVars>
          <dgm:bulletEnabled val="1"/>
        </dgm:presLayoutVars>
      </dgm:prSet>
      <dgm:spPr/>
    </dgm:pt>
    <dgm:pt modelId="{DB396438-8E37-FB48-8D90-D2CE00252BEB}" type="pres">
      <dgm:prSet presAssocID="{964D9842-075D-0542-885C-748F0C59B0C4}" presName="Name13" presStyleLbl="parChTrans1D2" presStyleIdx="6" presStyleCnt="9"/>
      <dgm:spPr/>
    </dgm:pt>
    <dgm:pt modelId="{235756CF-57B3-E746-8BD5-0B2B6610AE0F}" type="pres">
      <dgm:prSet presAssocID="{15A7521A-C7FC-6147-817E-DBE257448594}" presName="childText" presStyleLbl="bgAcc1" presStyleIdx="6" presStyleCnt="9">
        <dgm:presLayoutVars>
          <dgm:bulletEnabled val="1"/>
        </dgm:presLayoutVars>
      </dgm:prSet>
      <dgm:spPr/>
    </dgm:pt>
    <dgm:pt modelId="{E87D0758-5C97-F048-B4DC-458DE85DBE99}" type="pres">
      <dgm:prSet presAssocID="{B5B4F3D9-1369-8044-853A-1B0F497EF9F6}" presName="Name13" presStyleLbl="parChTrans1D2" presStyleIdx="7" presStyleCnt="9"/>
      <dgm:spPr/>
    </dgm:pt>
    <dgm:pt modelId="{F515486F-CB7A-DC4D-9D17-0C772332D8FB}" type="pres">
      <dgm:prSet presAssocID="{FB4378BE-7192-5F48-9FE0-F905ABF3E47E}" presName="childText" presStyleLbl="bgAcc1" presStyleIdx="7" presStyleCnt="9">
        <dgm:presLayoutVars>
          <dgm:bulletEnabled val="1"/>
        </dgm:presLayoutVars>
      </dgm:prSet>
      <dgm:spPr/>
    </dgm:pt>
    <dgm:pt modelId="{46DEA1E2-0275-0B45-8BB8-752009C9EF7F}" type="pres">
      <dgm:prSet presAssocID="{3804D8A7-878D-0548-B861-9624255FED27}" presName="Name13" presStyleLbl="parChTrans1D2" presStyleIdx="8" presStyleCnt="9"/>
      <dgm:spPr/>
    </dgm:pt>
    <dgm:pt modelId="{4A19A5CB-00C0-8E47-B97B-8BCAF8B896F2}" type="pres">
      <dgm:prSet presAssocID="{761FDBA8-A9AC-A040-97B2-E642F7EF0A07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31918300-5B35-48E8-9126-75D578E37AA3}" type="presOf" srcId="{956ECAD2-096B-644B-847B-3DD9F2D3691F}" destId="{80D3932C-9048-C440-99F6-CC64BB274BAB}" srcOrd="1" destOrd="0" presId="urn:microsoft.com/office/officeart/2005/8/layout/hierarchy3"/>
    <dgm:cxn modelId="{F1C42515-41E7-4540-855F-52DA14369F71}" type="presOf" srcId="{B5B4F3D9-1369-8044-853A-1B0F497EF9F6}" destId="{E87D0758-5C97-F048-B4DC-458DE85DBE99}" srcOrd="0" destOrd="0" presId="urn:microsoft.com/office/officeart/2005/8/layout/hierarchy3"/>
    <dgm:cxn modelId="{988BD016-B315-4998-B30C-A529096B478B}" type="presOf" srcId="{972201E4-EF64-2D4B-9CAE-C313BB55BCCF}" destId="{C13057C1-3D67-3F4C-9F23-5D550FD76D69}" srcOrd="0" destOrd="0" presId="urn:microsoft.com/office/officeart/2005/8/layout/hierarchy3"/>
    <dgm:cxn modelId="{C24E3C1D-9F2B-466D-8348-1F7EABD54A88}" type="presOf" srcId="{3052CEDF-584C-AC40-8F25-738D3CC1347B}" destId="{152E5602-B8D7-914A-99ED-DEF9279B31CD}" srcOrd="1" destOrd="0" presId="urn:microsoft.com/office/officeart/2005/8/layout/hierarchy3"/>
    <dgm:cxn modelId="{EE7BD21E-7FCA-BF4A-BAB0-47C79D85B85E}" srcId="{EC6529C3-3920-2C44-BFC0-68CC5EB92187}" destId="{8AE873B6-27F6-5A44-9F19-A396030D89DD}" srcOrd="0" destOrd="0" parTransId="{D300D8E9-3685-E14A-9D84-28023C6EC382}" sibTransId="{B0272913-2196-9A41-BB09-F888A863222F}"/>
    <dgm:cxn modelId="{57C2B821-35A6-4E4B-A36A-3A464B858E65}" type="presOf" srcId="{761FDBA8-A9AC-A040-97B2-E642F7EF0A07}" destId="{4A19A5CB-00C0-8E47-B97B-8BCAF8B896F2}" srcOrd="0" destOrd="0" presId="urn:microsoft.com/office/officeart/2005/8/layout/hierarchy3"/>
    <dgm:cxn modelId="{207FD223-B0E3-DD4E-A085-E5AD49D927EE}" srcId="{0557472E-F379-2D49-B466-0C5871938D5F}" destId="{3052CEDF-584C-AC40-8F25-738D3CC1347B}" srcOrd="1" destOrd="0" parTransId="{465C7C33-C53B-0A42-A85F-226B02F782C6}" sibTransId="{0415A3A5-87B8-6943-9845-7D858A152E74}"/>
    <dgm:cxn modelId="{D2849030-55EC-403B-987E-E940C6091A70}" type="presOf" srcId="{C14877A4-AFB2-DB48-80F6-F610FA6CD7B4}" destId="{08A4C826-0809-7A4F-A25C-0302E5A281DB}" srcOrd="0" destOrd="0" presId="urn:microsoft.com/office/officeart/2005/8/layout/hierarchy3"/>
    <dgm:cxn modelId="{0F1E7432-4E3C-4E43-B04F-82E7A7EA7434}" type="presOf" srcId="{15A7521A-C7FC-6147-817E-DBE257448594}" destId="{235756CF-57B3-E746-8BD5-0B2B6610AE0F}" srcOrd="0" destOrd="0" presId="urn:microsoft.com/office/officeart/2005/8/layout/hierarchy3"/>
    <dgm:cxn modelId="{33399F39-5FFC-4785-9515-D1799623B558}" type="presOf" srcId="{244326BD-7F87-E347-967D-8114045B0E66}" destId="{5A5FE374-F701-6E42-ACB9-4AF2EE294AB0}" srcOrd="0" destOrd="3" presId="urn:microsoft.com/office/officeart/2005/8/layout/hierarchy3"/>
    <dgm:cxn modelId="{86E44C3A-7474-9F4E-B85B-8D986E4AEAED}" srcId="{0F99F0B6-8C3A-9340-8C20-9035620A9B6F}" destId="{244326BD-7F87-E347-967D-8114045B0E66}" srcOrd="2" destOrd="0" parTransId="{6E71B223-1CD0-D644-B964-450110430603}" sibTransId="{6B03015F-4040-C84A-8208-3577A53E8DC5}"/>
    <dgm:cxn modelId="{8D0A7D3B-B834-4671-877C-A33C77B90BC1}" type="presOf" srcId="{0557472E-F379-2D49-B466-0C5871938D5F}" destId="{77651A42-4CE0-1748-A224-75162863B56D}" srcOrd="0" destOrd="0" presId="urn:microsoft.com/office/officeart/2005/8/layout/hierarchy3"/>
    <dgm:cxn modelId="{05534B48-367D-194E-8BE4-8636D1A5DDC3}" srcId="{171E7EC6-F3AE-9646-A6A0-18057DE44CD5}" destId="{86F1B786-6EF6-4946-BBAC-BEEBCA65D79A}" srcOrd="0" destOrd="0" parTransId="{6608257C-50FA-074D-B294-7E5482ADB802}" sibTransId="{06CE8967-8266-EE4C-80B0-7009212768FF}"/>
    <dgm:cxn modelId="{013DEE4F-DFA2-4DD2-B172-C897422723C3}" type="presOf" srcId="{0F99F0B6-8C3A-9340-8C20-9035620A9B6F}" destId="{5A5FE374-F701-6E42-ACB9-4AF2EE294AB0}" srcOrd="0" destOrd="0" presId="urn:microsoft.com/office/officeart/2005/8/layout/hierarchy3"/>
    <dgm:cxn modelId="{2645925A-5501-4453-B7BF-43836BA41115}" type="presOf" srcId="{3804D8A7-878D-0548-B861-9624255FED27}" destId="{46DEA1E2-0275-0B45-8BB8-752009C9EF7F}" srcOrd="0" destOrd="0" presId="urn:microsoft.com/office/officeart/2005/8/layout/hierarchy3"/>
    <dgm:cxn modelId="{D4FEAF5B-C1CF-4B63-99D5-3F23ED6ADB48}" type="presOf" srcId="{171E7EC6-F3AE-9646-A6A0-18057DE44CD5}" destId="{338CDF79-B4CA-6249-974A-2232276036EB}" srcOrd="0" destOrd="0" presId="urn:microsoft.com/office/officeart/2005/8/layout/hierarchy3"/>
    <dgm:cxn modelId="{0875335F-B7C4-4C3E-8F72-83288B837255}" type="presOf" srcId="{7933DB58-9E43-7447-AB96-D60C2A7E13AF}" destId="{3A010F34-FB18-B643-AA54-AF2ECE93B021}" srcOrd="0" destOrd="0" presId="urn:microsoft.com/office/officeart/2005/8/layout/hierarchy3"/>
    <dgm:cxn modelId="{FDD06F62-0D83-458A-A35B-DDF839F68E53}" type="presOf" srcId="{D4483B65-99CB-5D4A-B1B8-4E837AAD4688}" destId="{43E9FD2D-257E-8345-AA86-648526C851DF}" srcOrd="0" destOrd="0" presId="urn:microsoft.com/office/officeart/2005/8/layout/hierarchy3"/>
    <dgm:cxn modelId="{C3D9A362-DF29-9E41-B57B-FABE4A4B1146}" srcId="{171E7EC6-F3AE-9646-A6A0-18057DE44CD5}" destId="{0B0A5139-B447-9B4E-A02B-A6F0A5DCE97C}" srcOrd="2" destOrd="0" parTransId="{05D59A21-AC09-BD48-A136-B0AF39DAC5E7}" sibTransId="{ACF9D517-7A67-304D-92F2-A987F9A0848C}"/>
    <dgm:cxn modelId="{0EBCD368-E55D-47A3-82A0-976CFD42297A}" type="presOf" srcId="{89ED7724-2D2F-E849-9109-9FE5B8034AFF}" destId="{B7017A67-98A7-C245-8BD7-85D05AE153DB}" srcOrd="1" destOrd="0" presId="urn:microsoft.com/office/officeart/2005/8/layout/hierarchy3"/>
    <dgm:cxn modelId="{2B9A3770-C05C-5D40-B36D-28A82B913DCD}" srcId="{131FA291-A121-D643-B35C-8477F37B353F}" destId="{FBA6241B-A194-5C41-8030-FF105771E27C}" srcOrd="1" destOrd="0" parTransId="{D215EAFA-CDE7-9C40-8A80-07BF76EAC879}" sibTransId="{03CE4042-BAC9-EB4C-8850-69426675A32F}"/>
    <dgm:cxn modelId="{0B4AAB71-11D0-4AE4-B90C-D6C65B363992}" type="presOf" srcId="{E97A4749-49D4-0B40-B292-D7452FCDB17D}" destId="{5A5FE374-F701-6E42-ACB9-4AF2EE294AB0}" srcOrd="0" destOrd="2" presId="urn:microsoft.com/office/officeart/2005/8/layout/hierarchy3"/>
    <dgm:cxn modelId="{F388EC73-F754-4ED2-A3F6-53C258B57C13}" type="presOf" srcId="{2765D78A-F0E1-464A-9C71-FB3CD020099F}" destId="{DA2DB8A0-F947-CD4C-856F-8676086179A2}" srcOrd="0" destOrd="0" presId="urn:microsoft.com/office/officeart/2005/8/layout/hierarchy3"/>
    <dgm:cxn modelId="{465CB779-BEAF-9E42-8151-AC4316CEC64F}" srcId="{956ECAD2-096B-644B-847B-3DD9F2D3691F}" destId="{15A7521A-C7FC-6147-817E-DBE257448594}" srcOrd="1" destOrd="0" parTransId="{964D9842-075D-0542-885C-748F0C59B0C4}" sibTransId="{DAEB9241-D49E-724E-9F59-50044C529384}"/>
    <dgm:cxn modelId="{43C91F7A-563B-D74F-B40E-3EAADF2E240D}" srcId="{171E7EC6-F3AE-9646-A6A0-18057DE44CD5}" destId="{49C67827-1451-9D45-A689-41812BC4A921}" srcOrd="3" destOrd="0" parTransId="{8A2F60F5-E5E4-DD40-98AC-BF403AD8E1A6}" sibTransId="{596EDBBB-E90A-3340-8490-54676C5BF65A}"/>
    <dgm:cxn modelId="{C7BE2380-687F-C54E-B9D1-CC12C2D744FA}" srcId="{956ECAD2-096B-644B-847B-3DD9F2D3691F}" destId="{761FDBA8-A9AC-A040-97B2-E642F7EF0A07}" srcOrd="3" destOrd="0" parTransId="{3804D8A7-878D-0548-B861-9624255FED27}" sibTransId="{36FAD5D7-BA32-8C4C-B46F-C0CB7473FBEE}"/>
    <dgm:cxn modelId="{15BE0C84-DAD1-4CBB-88C7-BF14A9307DDA}" type="presOf" srcId="{956ECAD2-096B-644B-847B-3DD9F2D3691F}" destId="{689A9239-C237-4B44-8080-89340531E261}" srcOrd="0" destOrd="0" presId="urn:microsoft.com/office/officeart/2005/8/layout/hierarchy3"/>
    <dgm:cxn modelId="{48CC2686-9F9E-4D46-83A4-FC7FBBC016C7}" srcId="{131FA291-A121-D643-B35C-8477F37B353F}" destId="{2EF8608D-0D3B-B445-9CC9-6114059BD90C}" srcOrd="0" destOrd="0" parTransId="{9B3FD196-4C87-4F42-8837-FDFD85FA6806}" sibTransId="{417F1A71-5323-0247-A1C5-E1AE1B759705}"/>
    <dgm:cxn modelId="{06CAF886-FB36-764A-B468-C6FA5867C52A}" srcId="{3052CEDF-584C-AC40-8F25-738D3CC1347B}" destId="{0F99F0B6-8C3A-9340-8C20-9035620A9B6F}" srcOrd="2" destOrd="0" parTransId="{972201E4-EF64-2D4B-9CAE-C313BB55BCCF}" sibTransId="{4C826243-0FD4-024A-862D-6DFD188150E6}"/>
    <dgm:cxn modelId="{2DF00687-7182-4A95-9446-9521808E1C98}" type="presOf" srcId="{3052CEDF-584C-AC40-8F25-738D3CC1347B}" destId="{951B8C29-C641-834E-AE42-BAEE16FB7B42}" srcOrd="0" destOrd="0" presId="urn:microsoft.com/office/officeart/2005/8/layout/hierarchy3"/>
    <dgm:cxn modelId="{FE02E289-C868-4F43-9B2F-5F96C2770737}" type="presOf" srcId="{8AE873B6-27F6-5A44-9F19-A396030D89DD}" destId="{58ABCC92-804A-A246-B03C-DEAE05D2DD06}" srcOrd="0" destOrd="1" presId="urn:microsoft.com/office/officeart/2005/8/layout/hierarchy3"/>
    <dgm:cxn modelId="{E0832A8A-96B9-45EF-9A8E-88393917DC6E}" type="presOf" srcId="{6A57ED65-0FA5-084C-A6A3-37D7CD05EB6F}" destId="{67E78D48-65E3-FE48-96D2-6BA1AD6958CE}" srcOrd="0" destOrd="0" presId="urn:microsoft.com/office/officeart/2005/8/layout/hierarchy3"/>
    <dgm:cxn modelId="{42AB698F-AE2E-49C0-90A0-FBFC7FF82C25}" type="presOf" srcId="{EFC4F73E-710E-1C47-8477-69D344F6F898}" destId="{58ABCC92-804A-A246-B03C-DEAE05D2DD06}" srcOrd="0" destOrd="2" presId="urn:microsoft.com/office/officeart/2005/8/layout/hierarchy3"/>
    <dgm:cxn modelId="{7A450499-19F5-4C38-A364-9939F54BB9BD}" type="presOf" srcId="{964D9842-075D-0542-885C-748F0C59B0C4}" destId="{DB396438-8E37-FB48-8D90-D2CE00252BEB}" srcOrd="0" destOrd="0" presId="urn:microsoft.com/office/officeart/2005/8/layout/hierarchy3"/>
    <dgm:cxn modelId="{C86A809F-FC8F-3440-A474-46416CCC7A2D}" srcId="{0557472E-F379-2D49-B466-0C5871938D5F}" destId="{956ECAD2-096B-644B-847B-3DD9F2D3691F}" srcOrd="2" destOrd="0" parTransId="{FEF18DAB-9E7B-B94A-904B-3C19CFF820DE}" sibTransId="{B21B5568-F166-5B48-8420-1EC5C4D35F0E}"/>
    <dgm:cxn modelId="{22C1CDB2-6EB5-416F-9693-EFC18282219D}" type="presOf" srcId="{2EF8608D-0D3B-B445-9CC9-6114059BD90C}" destId="{930E37C3-DFCC-4749-8DFD-7335EA6795A0}" srcOrd="0" destOrd="1" presId="urn:microsoft.com/office/officeart/2005/8/layout/hierarchy3"/>
    <dgm:cxn modelId="{3C781CB9-DF0A-8A49-B020-5B059FA297C7}" srcId="{EC6529C3-3920-2C44-BFC0-68CC5EB92187}" destId="{EFC4F73E-710E-1C47-8477-69D344F6F898}" srcOrd="1" destOrd="0" parTransId="{E8FD7F98-DEB4-F049-87FC-B6F424843513}" sibTransId="{21D1D66D-108B-8342-A4AC-3FD5D09876D6}"/>
    <dgm:cxn modelId="{0C8277BC-A5E0-436D-9D86-AFD6C26B1FC8}" type="presOf" srcId="{DF7C7F12-FBEC-7B4B-930B-3C2BA1AFEEF6}" destId="{52E4D6AE-2E06-7042-809C-2A778B514A03}" srcOrd="0" destOrd="0" presId="urn:microsoft.com/office/officeart/2005/8/layout/hierarchy3"/>
    <dgm:cxn modelId="{F979E6BC-28DD-B548-A221-777D4FA7CBB7}" srcId="{956ECAD2-096B-644B-847B-3DD9F2D3691F}" destId="{FB4378BE-7192-5F48-9FE0-F905ABF3E47E}" srcOrd="2" destOrd="0" parTransId="{B5B4F3D9-1369-8044-853A-1B0F497EF9F6}" sibTransId="{B3EBCDB9-E2AB-6442-98CA-0F9A45AE18C1}"/>
    <dgm:cxn modelId="{F566C2C0-8B1E-5248-816F-8861DB6B75FC}" srcId="{956ECAD2-096B-644B-847B-3DD9F2D3691F}" destId="{DF7C7F12-FBEC-7B4B-930B-3C2BA1AFEEF6}" srcOrd="0" destOrd="0" parTransId="{D4483B65-99CB-5D4A-B1B8-4E837AAD4688}" sibTransId="{809F2014-9BC4-064D-9866-54ABD2FD05B2}"/>
    <dgm:cxn modelId="{43723DC5-9B8B-2C4D-8283-2C5DF98FBB28}" srcId="{3052CEDF-584C-AC40-8F25-738D3CC1347B}" destId="{EC6529C3-3920-2C44-BFC0-68CC5EB92187}" srcOrd="0" destOrd="0" parTransId="{64C0D4BA-5286-294E-B21F-320AA43A2BF4}" sibTransId="{2B94FC10-B4B9-D740-B43E-77DFF52DD519}"/>
    <dgm:cxn modelId="{DA3587C8-3CDA-40D6-9D08-64AAFA1422DE}" type="presOf" srcId="{131FA291-A121-D643-B35C-8477F37B353F}" destId="{930E37C3-DFCC-4749-8DFD-7335EA6795A0}" srcOrd="0" destOrd="0" presId="urn:microsoft.com/office/officeart/2005/8/layout/hierarchy3"/>
    <dgm:cxn modelId="{512FCDC9-AEB2-46DC-B034-98BD398595D2}" type="presOf" srcId="{86F1B786-6EF6-4946-BBAC-BEEBCA65D79A}" destId="{338CDF79-B4CA-6249-974A-2232276036EB}" srcOrd="0" destOrd="1" presId="urn:microsoft.com/office/officeart/2005/8/layout/hierarchy3"/>
    <dgm:cxn modelId="{306C71CB-5268-D241-A394-2CE9A04667C1}" srcId="{0F99F0B6-8C3A-9340-8C20-9035620A9B6F}" destId="{E97A4749-49D4-0B40-B292-D7452FCDB17D}" srcOrd="1" destOrd="0" parTransId="{35D613F6-B804-1345-90D4-2145C537010F}" sibTransId="{8AEC0DC5-5C38-D447-966A-6273BF1E6E48}"/>
    <dgm:cxn modelId="{021574CF-CD7B-4C0B-A238-36661CED6AF7}" type="presOf" srcId="{9C151C57-7350-B142-AEA2-9E2443252FF5}" destId="{338CDF79-B4CA-6249-974A-2232276036EB}" srcOrd="0" destOrd="2" presId="urn:microsoft.com/office/officeart/2005/8/layout/hierarchy3"/>
    <dgm:cxn modelId="{F704EACF-C5E2-F246-BB05-2D59766C2A24}" srcId="{0557472E-F379-2D49-B466-0C5871938D5F}" destId="{89ED7724-2D2F-E849-9109-9FE5B8034AFF}" srcOrd="0" destOrd="0" parTransId="{0C777B42-4019-5843-899A-AF8D58549C3A}" sibTransId="{D5859EC4-90C3-0C46-9591-20F8184E0C39}"/>
    <dgm:cxn modelId="{48FF5DD4-576F-4C7F-A7C6-2E446E36DEF7}" type="presOf" srcId="{49C67827-1451-9D45-A689-41812BC4A921}" destId="{338CDF79-B4CA-6249-974A-2232276036EB}" srcOrd="0" destOrd="4" presId="urn:microsoft.com/office/officeart/2005/8/layout/hierarchy3"/>
    <dgm:cxn modelId="{829371D9-94A2-4BC2-BF62-E0F9419C2E0C}" type="presOf" srcId="{64C0D4BA-5286-294E-B21F-320AA43A2BF4}" destId="{E5291A33-4A87-B443-BCAD-D965DD22A034}" srcOrd="0" destOrd="0" presId="urn:microsoft.com/office/officeart/2005/8/layout/hierarchy3"/>
    <dgm:cxn modelId="{B1F0C8DA-ECDB-469A-A7B2-87A9921B9708}" type="presOf" srcId="{FB4378BE-7192-5F48-9FE0-F905ABF3E47E}" destId="{F515486F-CB7A-DC4D-9D17-0C772332D8FB}" srcOrd="0" destOrd="0" presId="urn:microsoft.com/office/officeart/2005/8/layout/hierarchy3"/>
    <dgm:cxn modelId="{FDD65DDB-5433-8B45-9AA2-E74B6C5168EE}" srcId="{3052CEDF-584C-AC40-8F25-738D3CC1347B}" destId="{131FA291-A121-D643-B35C-8477F37B353F}" srcOrd="3" destOrd="0" parTransId="{C14877A4-AFB2-DB48-80F6-F610FA6CD7B4}" sibTransId="{6E7B5AEC-3190-9140-B769-C7437DA44363}"/>
    <dgm:cxn modelId="{16BA66DC-B0A4-094C-BD07-05072573711D}" srcId="{3052CEDF-584C-AC40-8F25-738D3CC1347B}" destId="{171E7EC6-F3AE-9646-A6A0-18057DE44CD5}" srcOrd="1" destOrd="0" parTransId="{2765D78A-F0E1-464A-9C71-FB3CD020099F}" sibTransId="{A48FBFF9-9696-C847-ACC3-8A2FBF3E33E0}"/>
    <dgm:cxn modelId="{ED1A72DD-662E-EB4D-AB5F-9BA4F77D519E}" srcId="{89ED7724-2D2F-E849-9109-9FE5B8034AFF}" destId="{7933DB58-9E43-7447-AB96-D60C2A7E13AF}" srcOrd="0" destOrd="0" parTransId="{6A57ED65-0FA5-084C-A6A3-37D7CD05EB6F}" sibTransId="{824AABD5-AAD2-3F49-AC2F-69CE705DC8D1}"/>
    <dgm:cxn modelId="{866DEFDF-A30D-4EE8-93A0-7E534FBB52AA}" type="presOf" srcId="{113ACDC6-8A4C-6B43-9A0A-4FD9CB2C1947}" destId="{5A5FE374-F701-6E42-ACB9-4AF2EE294AB0}" srcOrd="0" destOrd="1" presId="urn:microsoft.com/office/officeart/2005/8/layout/hierarchy3"/>
    <dgm:cxn modelId="{60AB5FE0-FEEE-F749-A4D7-AA49B6609DD6}" srcId="{171E7EC6-F3AE-9646-A6A0-18057DE44CD5}" destId="{9C151C57-7350-B142-AEA2-9E2443252FF5}" srcOrd="1" destOrd="0" parTransId="{E7F8CFBF-BCE6-CE46-BC6B-9C6120FCFD6E}" sibTransId="{72721D15-DF1A-5A4A-87A3-00E6BA3112F1}"/>
    <dgm:cxn modelId="{575171E3-A286-4691-A735-809D0669E4DB}" type="presOf" srcId="{0B0A5139-B447-9B4E-A02B-A6F0A5DCE97C}" destId="{338CDF79-B4CA-6249-974A-2232276036EB}" srcOrd="0" destOrd="3" presId="urn:microsoft.com/office/officeart/2005/8/layout/hierarchy3"/>
    <dgm:cxn modelId="{420F0BE6-3D90-4E85-9890-DE041368C3D2}" type="presOf" srcId="{89ED7724-2D2F-E849-9109-9FE5B8034AFF}" destId="{623A0F5F-30AA-3045-89E1-F1D59BF1008C}" srcOrd="0" destOrd="0" presId="urn:microsoft.com/office/officeart/2005/8/layout/hierarchy3"/>
    <dgm:cxn modelId="{37C3C3EC-1A93-4A5B-82A7-B1A7574088E9}" type="presOf" srcId="{EC6529C3-3920-2C44-BFC0-68CC5EB92187}" destId="{58ABCC92-804A-A246-B03C-DEAE05D2DD06}" srcOrd="0" destOrd="0" presId="urn:microsoft.com/office/officeart/2005/8/layout/hierarchy3"/>
    <dgm:cxn modelId="{9D753BEF-2C0C-3A4C-9078-02429B7533D6}" srcId="{0F99F0B6-8C3A-9340-8C20-9035620A9B6F}" destId="{113ACDC6-8A4C-6B43-9A0A-4FD9CB2C1947}" srcOrd="0" destOrd="0" parTransId="{BFF96892-C1B7-E746-AC7F-5238343ED1C4}" sibTransId="{DA42DD4F-4896-0A48-930B-9CC351324627}"/>
    <dgm:cxn modelId="{E6C32DF4-1A11-4C1A-9777-419DBF6DD0DC}" type="presOf" srcId="{FBA6241B-A194-5C41-8030-FF105771E27C}" destId="{930E37C3-DFCC-4749-8DFD-7335EA6795A0}" srcOrd="0" destOrd="2" presId="urn:microsoft.com/office/officeart/2005/8/layout/hierarchy3"/>
    <dgm:cxn modelId="{161AB72E-137F-41D3-8DBE-FE873AE1097E}" type="presParOf" srcId="{77651A42-4CE0-1748-A224-75162863B56D}" destId="{8DC8439E-899E-4040-8AAD-5040EF5513FB}" srcOrd="0" destOrd="0" presId="urn:microsoft.com/office/officeart/2005/8/layout/hierarchy3"/>
    <dgm:cxn modelId="{B5A0EACF-F079-48EE-B362-B7B1772E1663}" type="presParOf" srcId="{8DC8439E-899E-4040-8AAD-5040EF5513FB}" destId="{FAE31549-AFC3-F443-906C-6F8BE6D826D9}" srcOrd="0" destOrd="0" presId="urn:microsoft.com/office/officeart/2005/8/layout/hierarchy3"/>
    <dgm:cxn modelId="{90489A5B-317C-43E8-B2C2-2E430D676E5F}" type="presParOf" srcId="{FAE31549-AFC3-F443-906C-6F8BE6D826D9}" destId="{623A0F5F-30AA-3045-89E1-F1D59BF1008C}" srcOrd="0" destOrd="0" presId="urn:microsoft.com/office/officeart/2005/8/layout/hierarchy3"/>
    <dgm:cxn modelId="{CE31AA98-EC0F-4568-9A67-FEEA0E9DD299}" type="presParOf" srcId="{FAE31549-AFC3-F443-906C-6F8BE6D826D9}" destId="{B7017A67-98A7-C245-8BD7-85D05AE153DB}" srcOrd="1" destOrd="0" presId="urn:microsoft.com/office/officeart/2005/8/layout/hierarchy3"/>
    <dgm:cxn modelId="{D8CD0750-DB7D-48AE-B3BA-07743A497DC0}" type="presParOf" srcId="{8DC8439E-899E-4040-8AAD-5040EF5513FB}" destId="{E2B4BB1B-69E1-3243-860A-94A058DD641C}" srcOrd="1" destOrd="0" presId="urn:microsoft.com/office/officeart/2005/8/layout/hierarchy3"/>
    <dgm:cxn modelId="{87D441F3-BB6A-40BA-B72D-1AD7E8DEAE85}" type="presParOf" srcId="{E2B4BB1B-69E1-3243-860A-94A058DD641C}" destId="{67E78D48-65E3-FE48-96D2-6BA1AD6958CE}" srcOrd="0" destOrd="0" presId="urn:microsoft.com/office/officeart/2005/8/layout/hierarchy3"/>
    <dgm:cxn modelId="{FC6000FC-E7B6-4E10-B85D-224EF7C96AC8}" type="presParOf" srcId="{E2B4BB1B-69E1-3243-860A-94A058DD641C}" destId="{3A010F34-FB18-B643-AA54-AF2ECE93B021}" srcOrd="1" destOrd="0" presId="urn:microsoft.com/office/officeart/2005/8/layout/hierarchy3"/>
    <dgm:cxn modelId="{91354F7B-D099-42F9-9AFB-5EF0BC8D116D}" type="presParOf" srcId="{77651A42-4CE0-1748-A224-75162863B56D}" destId="{DF472155-C772-6447-B22D-B14259BC8847}" srcOrd="1" destOrd="0" presId="urn:microsoft.com/office/officeart/2005/8/layout/hierarchy3"/>
    <dgm:cxn modelId="{44956087-991E-4624-AE23-8DBD3EB61E06}" type="presParOf" srcId="{DF472155-C772-6447-B22D-B14259BC8847}" destId="{6FD18019-FA23-CD4E-AF79-17AA6F6939A7}" srcOrd="0" destOrd="0" presId="urn:microsoft.com/office/officeart/2005/8/layout/hierarchy3"/>
    <dgm:cxn modelId="{3D1D57B3-E9AC-4AA3-A193-7CA879160C25}" type="presParOf" srcId="{6FD18019-FA23-CD4E-AF79-17AA6F6939A7}" destId="{951B8C29-C641-834E-AE42-BAEE16FB7B42}" srcOrd="0" destOrd="0" presId="urn:microsoft.com/office/officeart/2005/8/layout/hierarchy3"/>
    <dgm:cxn modelId="{E05D233B-EE68-4A73-B534-806FECAEFB09}" type="presParOf" srcId="{6FD18019-FA23-CD4E-AF79-17AA6F6939A7}" destId="{152E5602-B8D7-914A-99ED-DEF9279B31CD}" srcOrd="1" destOrd="0" presId="urn:microsoft.com/office/officeart/2005/8/layout/hierarchy3"/>
    <dgm:cxn modelId="{B4E62C50-51CA-4000-87AB-1DEDE6F9177B}" type="presParOf" srcId="{DF472155-C772-6447-B22D-B14259BC8847}" destId="{ABD94730-B018-3F43-8F76-F101DF6CED54}" srcOrd="1" destOrd="0" presId="urn:microsoft.com/office/officeart/2005/8/layout/hierarchy3"/>
    <dgm:cxn modelId="{C8159FED-B3D7-44EE-B06B-47F3CAF14720}" type="presParOf" srcId="{ABD94730-B018-3F43-8F76-F101DF6CED54}" destId="{E5291A33-4A87-B443-BCAD-D965DD22A034}" srcOrd="0" destOrd="0" presId="urn:microsoft.com/office/officeart/2005/8/layout/hierarchy3"/>
    <dgm:cxn modelId="{F8A727BE-636A-486A-AD1A-E02E94BE0110}" type="presParOf" srcId="{ABD94730-B018-3F43-8F76-F101DF6CED54}" destId="{58ABCC92-804A-A246-B03C-DEAE05D2DD06}" srcOrd="1" destOrd="0" presId="urn:microsoft.com/office/officeart/2005/8/layout/hierarchy3"/>
    <dgm:cxn modelId="{F30663C7-3CD0-4317-A36F-DABAFD4B7E07}" type="presParOf" srcId="{ABD94730-B018-3F43-8F76-F101DF6CED54}" destId="{DA2DB8A0-F947-CD4C-856F-8676086179A2}" srcOrd="2" destOrd="0" presId="urn:microsoft.com/office/officeart/2005/8/layout/hierarchy3"/>
    <dgm:cxn modelId="{45C372E9-E46C-4070-A75D-A5CFACD10A12}" type="presParOf" srcId="{ABD94730-B018-3F43-8F76-F101DF6CED54}" destId="{338CDF79-B4CA-6249-974A-2232276036EB}" srcOrd="3" destOrd="0" presId="urn:microsoft.com/office/officeart/2005/8/layout/hierarchy3"/>
    <dgm:cxn modelId="{D95ACF09-0897-46D0-993E-31E7D0CBB500}" type="presParOf" srcId="{ABD94730-B018-3F43-8F76-F101DF6CED54}" destId="{C13057C1-3D67-3F4C-9F23-5D550FD76D69}" srcOrd="4" destOrd="0" presId="urn:microsoft.com/office/officeart/2005/8/layout/hierarchy3"/>
    <dgm:cxn modelId="{D82990A3-C240-49E4-A5CA-A61CE6FB59B0}" type="presParOf" srcId="{ABD94730-B018-3F43-8F76-F101DF6CED54}" destId="{5A5FE374-F701-6E42-ACB9-4AF2EE294AB0}" srcOrd="5" destOrd="0" presId="urn:microsoft.com/office/officeart/2005/8/layout/hierarchy3"/>
    <dgm:cxn modelId="{53CB4F00-3F82-4A9C-9F77-73F196E4CD0C}" type="presParOf" srcId="{ABD94730-B018-3F43-8F76-F101DF6CED54}" destId="{08A4C826-0809-7A4F-A25C-0302E5A281DB}" srcOrd="6" destOrd="0" presId="urn:microsoft.com/office/officeart/2005/8/layout/hierarchy3"/>
    <dgm:cxn modelId="{92EDCD83-1A52-4FCE-BF7A-D96508DBC320}" type="presParOf" srcId="{ABD94730-B018-3F43-8F76-F101DF6CED54}" destId="{930E37C3-DFCC-4749-8DFD-7335EA6795A0}" srcOrd="7" destOrd="0" presId="urn:microsoft.com/office/officeart/2005/8/layout/hierarchy3"/>
    <dgm:cxn modelId="{3E4E64FD-FB38-47DE-976B-3E8D629F18AA}" type="presParOf" srcId="{77651A42-4CE0-1748-A224-75162863B56D}" destId="{14F7C150-9E63-3342-B649-1127D1095A93}" srcOrd="2" destOrd="0" presId="urn:microsoft.com/office/officeart/2005/8/layout/hierarchy3"/>
    <dgm:cxn modelId="{1EAC6867-A020-4D38-83F7-A68914161D18}" type="presParOf" srcId="{14F7C150-9E63-3342-B649-1127D1095A93}" destId="{67FBD022-2651-434F-8BBA-514D70D01872}" srcOrd="0" destOrd="0" presId="urn:microsoft.com/office/officeart/2005/8/layout/hierarchy3"/>
    <dgm:cxn modelId="{F8A8019B-12B0-4E08-BC01-A5347F0BCE6F}" type="presParOf" srcId="{67FBD022-2651-434F-8BBA-514D70D01872}" destId="{689A9239-C237-4B44-8080-89340531E261}" srcOrd="0" destOrd="0" presId="urn:microsoft.com/office/officeart/2005/8/layout/hierarchy3"/>
    <dgm:cxn modelId="{5A7F33B0-33B8-4B81-B04A-196EE2D25AFA}" type="presParOf" srcId="{67FBD022-2651-434F-8BBA-514D70D01872}" destId="{80D3932C-9048-C440-99F6-CC64BB274BAB}" srcOrd="1" destOrd="0" presId="urn:microsoft.com/office/officeart/2005/8/layout/hierarchy3"/>
    <dgm:cxn modelId="{28A31AD0-2171-4392-872E-9BDFBC5A6BC9}" type="presParOf" srcId="{14F7C150-9E63-3342-B649-1127D1095A93}" destId="{F0D33188-D926-E147-BDD5-40DC7666496C}" srcOrd="1" destOrd="0" presId="urn:microsoft.com/office/officeart/2005/8/layout/hierarchy3"/>
    <dgm:cxn modelId="{B42D8D92-7665-4737-8F1D-9CBF507BBC75}" type="presParOf" srcId="{F0D33188-D926-E147-BDD5-40DC7666496C}" destId="{43E9FD2D-257E-8345-AA86-648526C851DF}" srcOrd="0" destOrd="0" presId="urn:microsoft.com/office/officeart/2005/8/layout/hierarchy3"/>
    <dgm:cxn modelId="{8B451E34-4657-4C92-BEA9-798DF466D46C}" type="presParOf" srcId="{F0D33188-D926-E147-BDD5-40DC7666496C}" destId="{52E4D6AE-2E06-7042-809C-2A778B514A03}" srcOrd="1" destOrd="0" presId="urn:microsoft.com/office/officeart/2005/8/layout/hierarchy3"/>
    <dgm:cxn modelId="{E10037BD-0129-4BCB-AC5E-1E7C625C9B1D}" type="presParOf" srcId="{F0D33188-D926-E147-BDD5-40DC7666496C}" destId="{DB396438-8E37-FB48-8D90-D2CE00252BEB}" srcOrd="2" destOrd="0" presId="urn:microsoft.com/office/officeart/2005/8/layout/hierarchy3"/>
    <dgm:cxn modelId="{3049B2A5-0B98-4A4B-A69C-0DA21B05ED69}" type="presParOf" srcId="{F0D33188-D926-E147-BDD5-40DC7666496C}" destId="{235756CF-57B3-E746-8BD5-0B2B6610AE0F}" srcOrd="3" destOrd="0" presId="urn:microsoft.com/office/officeart/2005/8/layout/hierarchy3"/>
    <dgm:cxn modelId="{A853B376-70A4-4153-9EF9-2E7853AEF80D}" type="presParOf" srcId="{F0D33188-D926-E147-BDD5-40DC7666496C}" destId="{E87D0758-5C97-F048-B4DC-458DE85DBE99}" srcOrd="4" destOrd="0" presId="urn:microsoft.com/office/officeart/2005/8/layout/hierarchy3"/>
    <dgm:cxn modelId="{A3686D0C-4F2B-433E-BA31-01FCFCDE8D8D}" type="presParOf" srcId="{F0D33188-D926-E147-BDD5-40DC7666496C}" destId="{F515486F-CB7A-DC4D-9D17-0C772332D8FB}" srcOrd="5" destOrd="0" presId="urn:microsoft.com/office/officeart/2005/8/layout/hierarchy3"/>
    <dgm:cxn modelId="{24E7595C-B68C-43D9-B43E-82FF38A4E956}" type="presParOf" srcId="{F0D33188-D926-E147-BDD5-40DC7666496C}" destId="{46DEA1E2-0275-0B45-8BB8-752009C9EF7F}" srcOrd="6" destOrd="0" presId="urn:microsoft.com/office/officeart/2005/8/layout/hierarchy3"/>
    <dgm:cxn modelId="{57C90E30-19D3-4910-8E11-7D80D59EB794}" type="presParOf" srcId="{F0D33188-D926-E147-BDD5-40DC7666496C}" destId="{4A19A5CB-00C0-8E47-B97B-8BCAF8B896F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84140-A1CE-C64C-A902-D40DD428BAEA}">
      <dsp:nvSpPr>
        <dsp:cNvPr id="0" name=""/>
        <dsp:cNvSpPr/>
      </dsp:nvSpPr>
      <dsp:spPr>
        <a:xfrm>
          <a:off x="628812" y="0"/>
          <a:ext cx="4675427" cy="468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/>
            <a:t>CORTEX</a:t>
          </a:r>
        </a:p>
      </dsp:txBody>
      <dsp:txXfrm>
        <a:off x="642524" y="13712"/>
        <a:ext cx="4648003" cy="440734"/>
      </dsp:txXfrm>
    </dsp:sp>
    <dsp:sp modelId="{DB307909-01E2-2141-90F2-29197E9B07D3}">
      <dsp:nvSpPr>
        <dsp:cNvPr id="0" name=""/>
        <dsp:cNvSpPr/>
      </dsp:nvSpPr>
      <dsp:spPr>
        <a:xfrm rot="5465558">
          <a:off x="2870604" y="481722"/>
          <a:ext cx="178380" cy="2106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800" kern="1200"/>
        </a:p>
      </dsp:txBody>
      <dsp:txXfrm rot="-5400000">
        <a:off x="2897103" y="497872"/>
        <a:ext cx="126403" cy="124866"/>
      </dsp:txXfrm>
    </dsp:sp>
    <dsp:sp modelId="{C6FA78CE-A139-EA44-8F3F-D87F6B64FBBF}">
      <dsp:nvSpPr>
        <dsp:cNvPr id="0" name=""/>
        <dsp:cNvSpPr/>
      </dsp:nvSpPr>
      <dsp:spPr>
        <a:xfrm>
          <a:off x="615348" y="705956"/>
          <a:ext cx="4675427" cy="468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/>
            <a:t>CORONA RADIATA</a:t>
          </a:r>
        </a:p>
      </dsp:txBody>
      <dsp:txXfrm>
        <a:off x="629060" y="719668"/>
        <a:ext cx="4648003" cy="440734"/>
      </dsp:txXfrm>
    </dsp:sp>
    <dsp:sp modelId="{9FB9E9DC-EDC2-7A4D-BC18-0955D20802AD}">
      <dsp:nvSpPr>
        <dsp:cNvPr id="0" name=""/>
        <dsp:cNvSpPr/>
      </dsp:nvSpPr>
      <dsp:spPr>
        <a:xfrm rot="5400000">
          <a:off x="2865282" y="1185819"/>
          <a:ext cx="175559" cy="2106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800" kern="1200"/>
        </a:p>
      </dsp:txBody>
      <dsp:txXfrm rot="-5400000">
        <a:off x="2889860" y="1203375"/>
        <a:ext cx="126403" cy="122891"/>
      </dsp:txXfrm>
    </dsp:sp>
    <dsp:sp modelId="{22A48D77-5598-1C49-BC95-7A8638FE72B3}">
      <dsp:nvSpPr>
        <dsp:cNvPr id="0" name=""/>
        <dsp:cNvSpPr/>
      </dsp:nvSpPr>
      <dsp:spPr>
        <a:xfrm>
          <a:off x="615348" y="1408195"/>
          <a:ext cx="4675427" cy="468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/>
            <a:t>BRAȚ POSTERIOR CAPSULA INTERNĂ</a:t>
          </a:r>
        </a:p>
      </dsp:txBody>
      <dsp:txXfrm>
        <a:off x="629060" y="1421907"/>
        <a:ext cx="4648003" cy="440734"/>
      </dsp:txXfrm>
    </dsp:sp>
    <dsp:sp modelId="{8F54CA74-D08E-894F-8BBD-DA6168295600}">
      <dsp:nvSpPr>
        <dsp:cNvPr id="0" name=""/>
        <dsp:cNvSpPr/>
      </dsp:nvSpPr>
      <dsp:spPr>
        <a:xfrm rot="5259489">
          <a:off x="2868940" y="1903033"/>
          <a:ext cx="198187" cy="2106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900" kern="1200"/>
        </a:p>
      </dsp:txBody>
      <dsp:txXfrm rot="-5400000">
        <a:off x="2903617" y="1909300"/>
        <a:ext cx="126403" cy="138731"/>
      </dsp:txXfrm>
    </dsp:sp>
    <dsp:sp modelId="{53DD196C-63D4-1042-A652-A8BD57589517}">
      <dsp:nvSpPr>
        <dsp:cNvPr id="0" name=""/>
        <dsp:cNvSpPr/>
      </dsp:nvSpPr>
      <dsp:spPr>
        <a:xfrm>
          <a:off x="645292" y="2140383"/>
          <a:ext cx="4675427" cy="468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/>
            <a:t>PEDUNCUL CEREBRAL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900" kern="1200" dirty="0"/>
            <a:t>(3/5 mediane din partea anterioară)</a:t>
          </a:r>
        </a:p>
      </dsp:txBody>
      <dsp:txXfrm>
        <a:off x="659004" y="2154095"/>
        <a:ext cx="4648003" cy="440734"/>
      </dsp:txXfrm>
    </dsp:sp>
    <dsp:sp modelId="{5B78685D-E87F-084C-BC11-C2EEBBD0BB50}">
      <dsp:nvSpPr>
        <dsp:cNvPr id="0" name=""/>
        <dsp:cNvSpPr/>
      </dsp:nvSpPr>
      <dsp:spPr>
        <a:xfrm rot="5553015">
          <a:off x="2891409" y="2605271"/>
          <a:ext cx="153248" cy="2106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700" kern="1200"/>
        </a:p>
      </dsp:txBody>
      <dsp:txXfrm rot="-5400000">
        <a:off x="2905855" y="2634005"/>
        <a:ext cx="126403" cy="107274"/>
      </dsp:txXfrm>
    </dsp:sp>
    <dsp:sp modelId="{F2863E96-060E-924B-997B-D1B28C275FA2}">
      <dsp:nvSpPr>
        <dsp:cNvPr id="0" name=""/>
        <dsp:cNvSpPr/>
      </dsp:nvSpPr>
      <dsp:spPr>
        <a:xfrm>
          <a:off x="615348" y="2812671"/>
          <a:ext cx="4675427" cy="468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/>
            <a:t>PUNTE</a:t>
          </a:r>
        </a:p>
      </dsp:txBody>
      <dsp:txXfrm>
        <a:off x="629060" y="2826383"/>
        <a:ext cx="4648003" cy="440734"/>
      </dsp:txXfrm>
    </dsp:sp>
    <dsp:sp modelId="{4BE77E77-BC10-144C-956D-553B653FDDC2}">
      <dsp:nvSpPr>
        <dsp:cNvPr id="0" name=""/>
        <dsp:cNvSpPr/>
      </dsp:nvSpPr>
      <dsp:spPr>
        <a:xfrm rot="5400000">
          <a:off x="2865282" y="3292534"/>
          <a:ext cx="175559" cy="2106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800" kern="1200"/>
        </a:p>
      </dsp:txBody>
      <dsp:txXfrm rot="-5400000">
        <a:off x="2889860" y="3310090"/>
        <a:ext cx="126403" cy="122891"/>
      </dsp:txXfrm>
    </dsp:sp>
    <dsp:sp modelId="{F9103D12-423C-E74D-B051-0AA984019EDB}">
      <dsp:nvSpPr>
        <dsp:cNvPr id="0" name=""/>
        <dsp:cNvSpPr/>
      </dsp:nvSpPr>
      <dsp:spPr>
        <a:xfrm>
          <a:off x="615348" y="3514909"/>
          <a:ext cx="4675427" cy="468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/>
            <a:t>BULB RAHIDIAN</a:t>
          </a:r>
        </a:p>
      </dsp:txBody>
      <dsp:txXfrm>
        <a:off x="629060" y="3528621"/>
        <a:ext cx="4648003" cy="440734"/>
      </dsp:txXfrm>
    </dsp:sp>
    <dsp:sp modelId="{0A1390AC-757A-F544-B1F4-B21266FD2FCD}">
      <dsp:nvSpPr>
        <dsp:cNvPr id="0" name=""/>
        <dsp:cNvSpPr/>
      </dsp:nvSpPr>
      <dsp:spPr>
        <a:xfrm rot="5400000">
          <a:off x="2865282" y="3994772"/>
          <a:ext cx="175559" cy="2106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800" kern="1200"/>
        </a:p>
      </dsp:txBody>
      <dsp:txXfrm rot="-5400000">
        <a:off x="2889860" y="4012328"/>
        <a:ext cx="126403" cy="122891"/>
      </dsp:txXfrm>
    </dsp:sp>
    <dsp:sp modelId="{23CF2DC0-C5A1-D941-A343-01C0DA22C531}">
      <dsp:nvSpPr>
        <dsp:cNvPr id="0" name=""/>
        <dsp:cNvSpPr/>
      </dsp:nvSpPr>
      <dsp:spPr>
        <a:xfrm>
          <a:off x="615348" y="4217148"/>
          <a:ext cx="4675427" cy="468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/>
            <a:t>ÎNCRUCIȘAARE ÎN PIRAMIDELE BULBARE</a:t>
          </a:r>
        </a:p>
      </dsp:txBody>
      <dsp:txXfrm>
        <a:off x="629060" y="4230860"/>
        <a:ext cx="4648003" cy="440734"/>
      </dsp:txXfrm>
    </dsp:sp>
    <dsp:sp modelId="{24B37495-C75E-024B-956D-471DF7740475}">
      <dsp:nvSpPr>
        <dsp:cNvPr id="0" name=""/>
        <dsp:cNvSpPr/>
      </dsp:nvSpPr>
      <dsp:spPr>
        <a:xfrm rot="5400000">
          <a:off x="2865282" y="4697010"/>
          <a:ext cx="175559" cy="2106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800" kern="1200"/>
        </a:p>
      </dsp:txBody>
      <dsp:txXfrm rot="-5400000">
        <a:off x="2889860" y="4714566"/>
        <a:ext cx="126403" cy="122891"/>
      </dsp:txXfrm>
    </dsp:sp>
    <dsp:sp modelId="{68111879-D955-5A4D-A869-9C62FC7FF872}">
      <dsp:nvSpPr>
        <dsp:cNvPr id="0" name=""/>
        <dsp:cNvSpPr/>
      </dsp:nvSpPr>
      <dsp:spPr>
        <a:xfrm>
          <a:off x="615348" y="4919386"/>
          <a:ext cx="4675427" cy="468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/>
            <a:t>CORDON LATERAL MĂDUVĂ</a:t>
          </a:r>
        </a:p>
      </dsp:txBody>
      <dsp:txXfrm>
        <a:off x="629060" y="4933098"/>
        <a:ext cx="4648003" cy="440734"/>
      </dsp:txXfrm>
    </dsp:sp>
    <dsp:sp modelId="{BB0E297F-A4E1-8F48-8822-D868F6DD3864}">
      <dsp:nvSpPr>
        <dsp:cNvPr id="0" name=""/>
        <dsp:cNvSpPr/>
      </dsp:nvSpPr>
      <dsp:spPr>
        <a:xfrm rot="5400000">
          <a:off x="2865282" y="5399249"/>
          <a:ext cx="175559" cy="2106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800" kern="1200"/>
        </a:p>
      </dsp:txBody>
      <dsp:txXfrm rot="-5400000">
        <a:off x="2889860" y="5416805"/>
        <a:ext cx="126403" cy="122891"/>
      </dsp:txXfrm>
    </dsp:sp>
    <dsp:sp modelId="{CA7DAC72-24AC-6B47-9BD6-079CCC0037AF}">
      <dsp:nvSpPr>
        <dsp:cNvPr id="0" name=""/>
        <dsp:cNvSpPr/>
      </dsp:nvSpPr>
      <dsp:spPr>
        <a:xfrm>
          <a:off x="615348" y="5621624"/>
          <a:ext cx="4675427" cy="468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/>
            <a:t>NEURON ALFA CORN ANTERIOR</a:t>
          </a:r>
        </a:p>
      </dsp:txBody>
      <dsp:txXfrm>
        <a:off x="629060" y="5635336"/>
        <a:ext cx="4648003" cy="440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AA847-01B7-A044-AA8A-7AFB2A84E636}">
      <dsp:nvSpPr>
        <dsp:cNvPr id="0" name=""/>
        <dsp:cNvSpPr/>
      </dsp:nvSpPr>
      <dsp:spPr>
        <a:xfrm>
          <a:off x="0" y="38204"/>
          <a:ext cx="10289969" cy="269260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just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800" kern="1200" baseline="0" noProof="0" dirty="0"/>
            <a:t>Peste 90% din fibrele piramidale se încrucișează la nivelul piramidelor bulbare.</a:t>
          </a:r>
          <a:endParaRPr lang="ro-RO" sz="3800" kern="1200" noProof="0" dirty="0"/>
        </a:p>
      </dsp:txBody>
      <dsp:txXfrm>
        <a:off x="131442" y="169646"/>
        <a:ext cx="10027085" cy="2429724"/>
      </dsp:txXfrm>
    </dsp:sp>
    <dsp:sp modelId="{4EC90EE7-578D-FB41-BA6A-6ACF9541EB84}">
      <dsp:nvSpPr>
        <dsp:cNvPr id="0" name=""/>
        <dsp:cNvSpPr/>
      </dsp:nvSpPr>
      <dsp:spPr>
        <a:xfrm>
          <a:off x="0" y="2840253"/>
          <a:ext cx="10289969" cy="2692608"/>
        </a:xfrm>
        <a:prstGeom prst="roundRect">
          <a:avLst/>
        </a:prstGeom>
        <a:solidFill>
          <a:schemeClr val="accent5">
            <a:hueOff val="-2004937"/>
            <a:satOff val="1102"/>
            <a:lumOff val="52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just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800" kern="1200" baseline="0" noProof="0" dirty="0"/>
            <a:t>Restul trec ca atare în cordonul anterior al măduvei, dar și acestea se vor încrucișa la nivel medular, înainte de a face sinapsă cu motoneuronul alfa din cornul anterior.</a:t>
          </a:r>
          <a:endParaRPr lang="ro-RO" sz="3800" kern="1200" noProof="0" dirty="0"/>
        </a:p>
      </dsp:txBody>
      <dsp:txXfrm>
        <a:off x="131442" y="2971695"/>
        <a:ext cx="10027085" cy="24297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BD8CA-7696-3C45-9895-AA39F09F00C3}">
      <dsp:nvSpPr>
        <dsp:cNvPr id="0" name=""/>
        <dsp:cNvSpPr/>
      </dsp:nvSpPr>
      <dsp:spPr>
        <a:xfrm>
          <a:off x="5067309" y="2116507"/>
          <a:ext cx="3596155" cy="855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3149"/>
              </a:lnTo>
              <a:lnTo>
                <a:pt x="3596155" y="583149"/>
              </a:lnTo>
              <a:lnTo>
                <a:pt x="3596155" y="855721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E9731-E115-9042-B38D-03BE40AA8227}">
      <dsp:nvSpPr>
        <dsp:cNvPr id="0" name=""/>
        <dsp:cNvSpPr/>
      </dsp:nvSpPr>
      <dsp:spPr>
        <a:xfrm>
          <a:off x="5021589" y="2116507"/>
          <a:ext cx="91440" cy="8557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55721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61210-40AD-4743-918D-8CA774FC3E01}">
      <dsp:nvSpPr>
        <dsp:cNvPr id="0" name=""/>
        <dsp:cNvSpPr/>
      </dsp:nvSpPr>
      <dsp:spPr>
        <a:xfrm>
          <a:off x="1471154" y="2116507"/>
          <a:ext cx="3596155" cy="855721"/>
        </a:xfrm>
        <a:custGeom>
          <a:avLst/>
          <a:gdLst/>
          <a:ahLst/>
          <a:cxnLst/>
          <a:rect l="0" t="0" r="0" b="0"/>
          <a:pathLst>
            <a:path>
              <a:moveTo>
                <a:pt x="3596155" y="0"/>
              </a:moveTo>
              <a:lnTo>
                <a:pt x="3596155" y="583149"/>
              </a:lnTo>
              <a:lnTo>
                <a:pt x="0" y="583149"/>
              </a:lnTo>
              <a:lnTo>
                <a:pt x="0" y="855721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55661A-3C2E-2C4D-AAD5-0120A1BEEE29}">
      <dsp:nvSpPr>
        <dsp:cNvPr id="0" name=""/>
        <dsp:cNvSpPr/>
      </dsp:nvSpPr>
      <dsp:spPr>
        <a:xfrm>
          <a:off x="1844319" y="248141"/>
          <a:ext cx="6445980" cy="1868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AECCA8-A702-3D4C-A58D-9CDB107F169B}">
      <dsp:nvSpPr>
        <dsp:cNvPr id="0" name=""/>
        <dsp:cNvSpPr/>
      </dsp:nvSpPr>
      <dsp:spPr>
        <a:xfrm>
          <a:off x="2171242" y="558718"/>
          <a:ext cx="6445980" cy="1868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000" kern="1200" noProof="0" dirty="0"/>
            <a:t>Reflexele cutanate abdominale se iau cu un obiect ascuțit, de la exterior către linia mediană astfel:</a:t>
          </a:r>
        </a:p>
      </dsp:txBody>
      <dsp:txXfrm>
        <a:off x="2225965" y="613441"/>
        <a:ext cx="6336534" cy="1758920"/>
      </dsp:txXfrm>
    </dsp:sp>
    <dsp:sp modelId="{20CFB13D-8ECD-7145-9AF5-52F358C9D3DF}">
      <dsp:nvSpPr>
        <dsp:cNvPr id="0" name=""/>
        <dsp:cNvSpPr/>
      </dsp:nvSpPr>
      <dsp:spPr>
        <a:xfrm>
          <a:off x="0" y="2972229"/>
          <a:ext cx="2942308" cy="1868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B9C82-D643-0F40-AE12-F3FB164E64B0}">
      <dsp:nvSpPr>
        <dsp:cNvPr id="0" name=""/>
        <dsp:cNvSpPr/>
      </dsp:nvSpPr>
      <dsp:spPr>
        <a:xfrm>
          <a:off x="326923" y="3282806"/>
          <a:ext cx="2942308" cy="1868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000" kern="1200" noProof="0" dirty="0"/>
            <a:t>Superior – paralel cu rebordul costal</a:t>
          </a:r>
        </a:p>
      </dsp:txBody>
      <dsp:txXfrm>
        <a:off x="381646" y="3337529"/>
        <a:ext cx="2832862" cy="1758920"/>
      </dsp:txXfrm>
    </dsp:sp>
    <dsp:sp modelId="{3825C24D-B6F2-3641-A97F-2B5EB744D03C}">
      <dsp:nvSpPr>
        <dsp:cNvPr id="0" name=""/>
        <dsp:cNvSpPr/>
      </dsp:nvSpPr>
      <dsp:spPr>
        <a:xfrm>
          <a:off x="3596155" y="2972229"/>
          <a:ext cx="2942308" cy="1868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2BCFFA-FF5A-9C48-AD0F-A3C1746110CA}">
      <dsp:nvSpPr>
        <dsp:cNvPr id="0" name=""/>
        <dsp:cNvSpPr/>
      </dsp:nvSpPr>
      <dsp:spPr>
        <a:xfrm>
          <a:off x="3923078" y="3282806"/>
          <a:ext cx="2942308" cy="1868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000" kern="1200" noProof="0" dirty="0"/>
            <a:t>Mijlociu – în dreptul ombilicului</a:t>
          </a:r>
        </a:p>
      </dsp:txBody>
      <dsp:txXfrm>
        <a:off x="3977801" y="3337529"/>
        <a:ext cx="2832862" cy="1758920"/>
      </dsp:txXfrm>
    </dsp:sp>
    <dsp:sp modelId="{66522373-6653-034A-9AA7-CF9806807357}">
      <dsp:nvSpPr>
        <dsp:cNvPr id="0" name=""/>
        <dsp:cNvSpPr/>
      </dsp:nvSpPr>
      <dsp:spPr>
        <a:xfrm>
          <a:off x="7192310" y="2972229"/>
          <a:ext cx="2942308" cy="1868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8128F0-EBA8-CC4A-A2B8-F1CB3327620C}">
      <dsp:nvSpPr>
        <dsp:cNvPr id="0" name=""/>
        <dsp:cNvSpPr/>
      </dsp:nvSpPr>
      <dsp:spPr>
        <a:xfrm>
          <a:off x="7519233" y="3282806"/>
          <a:ext cx="2942308" cy="1868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000" kern="1200" noProof="0" dirty="0"/>
            <a:t>Inferior – paralel cu arcada inghinală</a:t>
          </a:r>
        </a:p>
      </dsp:txBody>
      <dsp:txXfrm>
        <a:off x="7573956" y="3337529"/>
        <a:ext cx="2832862" cy="1758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A3EB8-DFB3-4DA1-8A97-DC31D91B37B0}">
      <dsp:nvSpPr>
        <dsp:cNvPr id="0" name=""/>
        <dsp:cNvSpPr/>
      </dsp:nvSpPr>
      <dsp:spPr>
        <a:xfrm>
          <a:off x="0" y="520"/>
          <a:ext cx="10267950" cy="121769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45A007-52BE-4925-BEA3-E452972CBB60}">
      <dsp:nvSpPr>
        <dsp:cNvPr id="0" name=""/>
        <dsp:cNvSpPr/>
      </dsp:nvSpPr>
      <dsp:spPr>
        <a:xfrm>
          <a:off x="368352" y="274501"/>
          <a:ext cx="669732" cy="6697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2B1F8-CEFA-4694-A530-330D67FE589F}">
      <dsp:nvSpPr>
        <dsp:cNvPr id="0" name=""/>
        <dsp:cNvSpPr/>
      </dsp:nvSpPr>
      <dsp:spPr>
        <a:xfrm>
          <a:off x="1406438" y="520"/>
          <a:ext cx="8861511" cy="1217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73" tIns="128873" rIns="128873" bIns="12887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500" kern="1200" baseline="0" noProof="0" dirty="0">
              <a:solidFill>
                <a:schemeClr val="bg1"/>
              </a:solidFill>
            </a:rPr>
            <a:t>Reflexul Oppenheim – examinatorul apasă creasta tibială de sus în jos și obține extensia halucelui</a:t>
          </a:r>
          <a:endParaRPr lang="ro-RO" sz="2500" kern="1200" noProof="0" dirty="0">
            <a:solidFill>
              <a:schemeClr val="bg1"/>
            </a:solidFill>
          </a:endParaRPr>
        </a:p>
      </dsp:txBody>
      <dsp:txXfrm>
        <a:off x="1406438" y="520"/>
        <a:ext cx="8861511" cy="1217695"/>
      </dsp:txXfrm>
    </dsp:sp>
    <dsp:sp modelId="{A8BB5607-CF19-47DB-B045-03AEF9F444D5}">
      <dsp:nvSpPr>
        <dsp:cNvPr id="0" name=""/>
        <dsp:cNvSpPr/>
      </dsp:nvSpPr>
      <dsp:spPr>
        <a:xfrm>
          <a:off x="0" y="1522639"/>
          <a:ext cx="10267950" cy="121769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CD38C-2E97-4653-A4CC-58140506CCE7}">
      <dsp:nvSpPr>
        <dsp:cNvPr id="0" name=""/>
        <dsp:cNvSpPr/>
      </dsp:nvSpPr>
      <dsp:spPr>
        <a:xfrm>
          <a:off x="368352" y="1796621"/>
          <a:ext cx="669732" cy="6697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442B5-D46B-4BF4-95C6-59C059B25103}">
      <dsp:nvSpPr>
        <dsp:cNvPr id="0" name=""/>
        <dsp:cNvSpPr/>
      </dsp:nvSpPr>
      <dsp:spPr>
        <a:xfrm>
          <a:off x="1406438" y="1522639"/>
          <a:ext cx="8861511" cy="1217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73" tIns="128873" rIns="128873" bIns="12887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500" kern="1200" baseline="0" noProof="0" dirty="0">
              <a:solidFill>
                <a:schemeClr val="bg1"/>
              </a:solidFill>
            </a:rPr>
            <a:t>Reflexul Gordon – examinatorul strânge cu putere musculatura lojei posterioare a gambei și obține extensia halucelui</a:t>
          </a:r>
          <a:endParaRPr lang="ro-RO" sz="2500" kern="1200" noProof="0" dirty="0">
            <a:solidFill>
              <a:schemeClr val="bg1"/>
            </a:solidFill>
          </a:endParaRPr>
        </a:p>
      </dsp:txBody>
      <dsp:txXfrm>
        <a:off x="1406438" y="1522639"/>
        <a:ext cx="8861511" cy="1217695"/>
      </dsp:txXfrm>
    </dsp:sp>
    <dsp:sp modelId="{1249E044-B94B-4D5B-853C-19A9842D2AD1}">
      <dsp:nvSpPr>
        <dsp:cNvPr id="0" name=""/>
        <dsp:cNvSpPr/>
      </dsp:nvSpPr>
      <dsp:spPr>
        <a:xfrm>
          <a:off x="0" y="3044759"/>
          <a:ext cx="10267950" cy="121769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E1B34-2AD5-4046-B663-19A64BF31A38}">
      <dsp:nvSpPr>
        <dsp:cNvPr id="0" name=""/>
        <dsp:cNvSpPr/>
      </dsp:nvSpPr>
      <dsp:spPr>
        <a:xfrm>
          <a:off x="368352" y="3318740"/>
          <a:ext cx="669732" cy="6697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BA2E0-F476-40A5-BBC2-15C7F05F2F65}">
      <dsp:nvSpPr>
        <dsp:cNvPr id="0" name=""/>
        <dsp:cNvSpPr/>
      </dsp:nvSpPr>
      <dsp:spPr>
        <a:xfrm>
          <a:off x="1406438" y="3044759"/>
          <a:ext cx="8861511" cy="1217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73" tIns="128873" rIns="128873" bIns="12887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500" kern="1200" baseline="0" noProof="0" dirty="0">
              <a:solidFill>
                <a:schemeClr val="bg1"/>
              </a:solidFill>
            </a:rPr>
            <a:t>Reflexul Schaeffer – examinatorul ciupește cu putere tendonul lui Ahile și obține extensia halucelui</a:t>
          </a:r>
          <a:endParaRPr lang="ro-RO" sz="2500" kern="1200" noProof="0" dirty="0">
            <a:solidFill>
              <a:schemeClr val="bg1"/>
            </a:solidFill>
          </a:endParaRPr>
        </a:p>
      </dsp:txBody>
      <dsp:txXfrm>
        <a:off x="1406438" y="3044759"/>
        <a:ext cx="8861511" cy="12176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5C1A6-ADCB-8146-A80A-8B566B137D71}">
      <dsp:nvSpPr>
        <dsp:cNvPr id="0" name=""/>
        <dsp:cNvSpPr/>
      </dsp:nvSpPr>
      <dsp:spPr>
        <a:xfrm>
          <a:off x="0" y="0"/>
          <a:ext cx="1026795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9F5247-7CAB-304E-A643-CCEFE8809F2D}">
      <dsp:nvSpPr>
        <dsp:cNvPr id="0" name=""/>
        <dsp:cNvSpPr/>
      </dsp:nvSpPr>
      <dsp:spPr>
        <a:xfrm>
          <a:off x="0" y="0"/>
          <a:ext cx="10267950" cy="1682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o-RO" sz="3400" kern="1200" baseline="0" noProof="0" dirty="0"/>
            <a:t>Semnul Hoffmann – examinatorul ciupește falanga distală a indexului pacientului la mâna deficitară și în acest moment policele face o mișcare de flexie</a:t>
          </a:r>
          <a:endParaRPr lang="ro-RO" sz="3400" kern="1200" noProof="0" dirty="0"/>
        </a:p>
      </dsp:txBody>
      <dsp:txXfrm>
        <a:off x="0" y="0"/>
        <a:ext cx="10267950" cy="1682207"/>
      </dsp:txXfrm>
    </dsp:sp>
    <dsp:sp modelId="{EAB4D789-3224-B149-8C69-438849620AD3}">
      <dsp:nvSpPr>
        <dsp:cNvPr id="0" name=""/>
        <dsp:cNvSpPr/>
      </dsp:nvSpPr>
      <dsp:spPr>
        <a:xfrm>
          <a:off x="0" y="1682207"/>
          <a:ext cx="1026795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7D5516-1597-9149-8C75-6173A965AE6A}">
      <dsp:nvSpPr>
        <dsp:cNvPr id="0" name=""/>
        <dsp:cNvSpPr/>
      </dsp:nvSpPr>
      <dsp:spPr>
        <a:xfrm>
          <a:off x="0" y="1682207"/>
          <a:ext cx="10267950" cy="1682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o-RO" sz="3400" kern="1200" baseline="0" noProof="0" dirty="0"/>
            <a:t>Semnul Marinescu-</a:t>
          </a:r>
          <a:r>
            <a:rPr lang="ro-RO" sz="3400" kern="1200" baseline="0" noProof="0" dirty="0" err="1"/>
            <a:t>Radovici</a:t>
          </a:r>
          <a:r>
            <a:rPr lang="ro-RO" sz="3400" kern="1200" baseline="0" noProof="0" dirty="0"/>
            <a:t> – examinatorul excită tegumentul regiunii tenare și în acest moment se contractă musculatura mentonului de aceeași parte.</a:t>
          </a:r>
          <a:endParaRPr lang="ro-RO" sz="3400" kern="1200" noProof="0" dirty="0"/>
        </a:p>
      </dsp:txBody>
      <dsp:txXfrm>
        <a:off x="0" y="1682207"/>
        <a:ext cx="10267950" cy="16822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4F0BB-BB47-8C47-AD32-60AE3C238CC8}">
      <dsp:nvSpPr>
        <dsp:cNvPr id="0" name=""/>
        <dsp:cNvSpPr/>
      </dsp:nvSpPr>
      <dsp:spPr>
        <a:xfrm rot="5400000">
          <a:off x="-205765" y="521631"/>
          <a:ext cx="1371766" cy="96023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/>
            <a:t>PEDUNCUL CEREBRAL</a:t>
          </a:r>
        </a:p>
      </dsp:txBody>
      <dsp:txXfrm rot="-5400000">
        <a:off x="0" y="795984"/>
        <a:ext cx="960236" cy="411530"/>
      </dsp:txXfrm>
    </dsp:sp>
    <dsp:sp modelId="{E9B89D32-580A-4D45-B067-E8B5AF25191D}">
      <dsp:nvSpPr>
        <dsp:cNvPr id="0" name=""/>
        <dsp:cNvSpPr/>
      </dsp:nvSpPr>
      <dsp:spPr>
        <a:xfrm rot="5400000">
          <a:off x="3072961" y="-1879286"/>
          <a:ext cx="1056505" cy="52819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b="1" kern="1200" dirty="0">
              <a:solidFill>
                <a:srgbClr val="FF0000"/>
              </a:solidFill>
            </a:rPr>
            <a:t>SINDROM ALTERN </a:t>
          </a:r>
          <a:r>
            <a:rPr lang="ro-RO" sz="1600" b="1" kern="1200">
              <a:solidFill>
                <a:srgbClr val="FF0000"/>
              </a:solidFill>
            </a:rPr>
            <a:t>WEBER (1)</a:t>
          </a:r>
          <a:endParaRPr lang="ro-RO" sz="1600" b="1" kern="1200" dirty="0">
            <a:solidFill>
              <a:srgbClr val="FF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/>
            <a:t>hemipareză/plegie contralateral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/>
            <a:t>Pareză de nerv III homolateral</a:t>
          </a:r>
        </a:p>
      </dsp:txBody>
      <dsp:txXfrm rot="-5400000">
        <a:off x="960236" y="285013"/>
        <a:ext cx="5230381" cy="953357"/>
      </dsp:txXfrm>
    </dsp:sp>
    <dsp:sp modelId="{27C860BA-198A-534A-AE51-A14B71E93AD8}">
      <dsp:nvSpPr>
        <dsp:cNvPr id="0" name=""/>
        <dsp:cNvSpPr/>
      </dsp:nvSpPr>
      <dsp:spPr>
        <a:xfrm rot="5400000">
          <a:off x="-205765" y="1974088"/>
          <a:ext cx="1371766" cy="96023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/>
            <a:t>PUNTE</a:t>
          </a:r>
        </a:p>
      </dsp:txBody>
      <dsp:txXfrm rot="-5400000">
        <a:off x="0" y="2248441"/>
        <a:ext cx="960236" cy="411530"/>
      </dsp:txXfrm>
    </dsp:sp>
    <dsp:sp modelId="{ABDBA4B1-24BD-6F4B-AE14-7A8BD0F227AC}">
      <dsp:nvSpPr>
        <dsp:cNvPr id="0" name=""/>
        <dsp:cNvSpPr/>
      </dsp:nvSpPr>
      <dsp:spPr>
        <a:xfrm rot="5400000">
          <a:off x="2948358" y="-480106"/>
          <a:ext cx="1305712" cy="52819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b="1" kern="1200" dirty="0">
              <a:solidFill>
                <a:srgbClr val="FF0000"/>
              </a:solidFill>
            </a:rPr>
            <a:t>SUPERIOR (2)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/>
            <a:t>Hemipareză ataxică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b="1" kern="1200" dirty="0">
              <a:solidFill>
                <a:srgbClr val="FF0000"/>
              </a:solidFill>
            </a:rPr>
            <a:t>INFERIOR = SINDROM ALTERN MILLARD-GUBLER (3)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/>
            <a:t>hemipareză contralateral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/>
            <a:t>pareză VII homolateral</a:t>
          </a:r>
        </a:p>
      </dsp:txBody>
      <dsp:txXfrm rot="-5400000">
        <a:off x="960237" y="1571755"/>
        <a:ext cx="5218215" cy="1178232"/>
      </dsp:txXfrm>
    </dsp:sp>
    <dsp:sp modelId="{03F8543B-C6E4-C949-BAE3-994F6BB9E86C}">
      <dsp:nvSpPr>
        <dsp:cNvPr id="0" name=""/>
        <dsp:cNvSpPr/>
      </dsp:nvSpPr>
      <dsp:spPr>
        <a:xfrm rot="5400000">
          <a:off x="-621094" y="4001413"/>
          <a:ext cx="2202426" cy="96023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kern="1200" dirty="0"/>
            <a:t>BULBUL RAHIDIAN</a:t>
          </a:r>
        </a:p>
      </dsp:txBody>
      <dsp:txXfrm rot="-5400000">
        <a:off x="1" y="3860436"/>
        <a:ext cx="960236" cy="1242190"/>
      </dsp:txXfrm>
    </dsp:sp>
    <dsp:sp modelId="{68D618BC-BD8A-BD49-965F-748E4586F786}">
      <dsp:nvSpPr>
        <dsp:cNvPr id="0" name=""/>
        <dsp:cNvSpPr/>
      </dsp:nvSpPr>
      <dsp:spPr>
        <a:xfrm rot="5400000">
          <a:off x="2373490" y="1600494"/>
          <a:ext cx="2455448" cy="52819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b="1" kern="1200" dirty="0">
              <a:solidFill>
                <a:srgbClr val="FF0000"/>
              </a:solidFill>
            </a:rPr>
            <a:t>ÎNAINTE DE ÎNCRUCIȘARE (4)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b="0" kern="1200" dirty="0">
              <a:solidFill>
                <a:schemeClr val="bg1"/>
              </a:solidFill>
            </a:rPr>
            <a:t>Hemipareză contralateral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b="0" kern="1200" dirty="0">
              <a:solidFill>
                <a:schemeClr val="bg1"/>
              </a:solidFill>
            </a:rPr>
            <a:t>Pareză de nervi X, XI, XII homolateral</a:t>
          </a: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b="0" kern="1200" dirty="0">
              <a:solidFill>
                <a:schemeClr val="bg1"/>
              </a:solidFill>
            </a:rPr>
            <a:t>SINDROAME ALTERNE:</a:t>
          </a:r>
        </a:p>
        <a:p>
          <a:pPr marL="685800" lvl="4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b="0" kern="1200" dirty="0">
              <a:solidFill>
                <a:schemeClr val="bg1"/>
              </a:solidFill>
            </a:rPr>
            <a:t>AVELLIS: X</a:t>
          </a:r>
        </a:p>
        <a:p>
          <a:pPr marL="685800" lvl="4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b="0" kern="1200" dirty="0">
              <a:solidFill>
                <a:schemeClr val="bg1"/>
              </a:solidFill>
            </a:rPr>
            <a:t>SCHIMIDT: X, XI</a:t>
          </a:r>
        </a:p>
        <a:p>
          <a:pPr marL="685800" lvl="4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b="0" kern="1200" dirty="0">
              <a:solidFill>
                <a:schemeClr val="bg1"/>
              </a:solidFill>
            </a:rPr>
            <a:t>JACKSON: X, XI, XII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b="1" kern="1200" dirty="0">
              <a:solidFill>
                <a:srgbClr val="FF0000"/>
              </a:solidFill>
            </a:rPr>
            <a:t>DUPĂ ÎNCRUCIȘARE (5)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b="0" kern="1200" dirty="0">
              <a:solidFill>
                <a:schemeClr val="bg1"/>
              </a:solidFill>
            </a:rPr>
            <a:t>hemipareză homolateral</a:t>
          </a:r>
        </a:p>
      </dsp:txBody>
      <dsp:txXfrm rot="-5400000">
        <a:off x="960237" y="3133613"/>
        <a:ext cx="5162090" cy="22157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A0F5F-30AA-3045-89E1-F1D59BF1008C}">
      <dsp:nvSpPr>
        <dsp:cNvPr id="0" name=""/>
        <dsp:cNvSpPr/>
      </dsp:nvSpPr>
      <dsp:spPr>
        <a:xfrm>
          <a:off x="1591478" y="801"/>
          <a:ext cx="1921266" cy="960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900" kern="1200" dirty="0"/>
            <a:t>Examen clinic</a:t>
          </a:r>
        </a:p>
      </dsp:txBody>
      <dsp:txXfrm>
        <a:off x="1619614" y="28937"/>
        <a:ext cx="1864994" cy="904361"/>
      </dsp:txXfrm>
    </dsp:sp>
    <dsp:sp modelId="{67E78D48-65E3-FE48-96D2-6BA1AD6958CE}">
      <dsp:nvSpPr>
        <dsp:cNvPr id="0" name=""/>
        <dsp:cNvSpPr/>
      </dsp:nvSpPr>
      <dsp:spPr>
        <a:xfrm>
          <a:off x="1783604" y="961434"/>
          <a:ext cx="192126" cy="720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474"/>
              </a:lnTo>
              <a:lnTo>
                <a:pt x="192126" y="720474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10F34-FB18-B643-AA54-AF2ECE93B021}">
      <dsp:nvSpPr>
        <dsp:cNvPr id="0" name=""/>
        <dsp:cNvSpPr/>
      </dsp:nvSpPr>
      <dsp:spPr>
        <a:xfrm>
          <a:off x="1975731" y="1201592"/>
          <a:ext cx="1537012" cy="960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/>
            <a:t>Dgs de SNMC</a:t>
          </a:r>
        </a:p>
      </dsp:txBody>
      <dsp:txXfrm>
        <a:off x="2003867" y="1229728"/>
        <a:ext cx="1480740" cy="904361"/>
      </dsp:txXfrm>
    </dsp:sp>
    <dsp:sp modelId="{951B8C29-C641-834E-AE42-BAEE16FB7B42}">
      <dsp:nvSpPr>
        <dsp:cNvPr id="0" name=""/>
        <dsp:cNvSpPr/>
      </dsp:nvSpPr>
      <dsp:spPr>
        <a:xfrm>
          <a:off x="3993060" y="801"/>
          <a:ext cx="1921266" cy="960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900" kern="1200" dirty="0"/>
            <a:t>Diagnostic topografic</a:t>
          </a:r>
        </a:p>
      </dsp:txBody>
      <dsp:txXfrm>
        <a:off x="4021196" y="28937"/>
        <a:ext cx="1864994" cy="904361"/>
      </dsp:txXfrm>
    </dsp:sp>
    <dsp:sp modelId="{E5291A33-4A87-B443-BCAD-D965DD22A034}">
      <dsp:nvSpPr>
        <dsp:cNvPr id="0" name=""/>
        <dsp:cNvSpPr/>
      </dsp:nvSpPr>
      <dsp:spPr>
        <a:xfrm>
          <a:off x="4185187" y="961434"/>
          <a:ext cx="192126" cy="720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474"/>
              </a:lnTo>
              <a:lnTo>
                <a:pt x="192126" y="720474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BCC92-804A-A246-B03C-DEAE05D2DD06}">
      <dsp:nvSpPr>
        <dsp:cNvPr id="0" name=""/>
        <dsp:cNvSpPr/>
      </dsp:nvSpPr>
      <dsp:spPr>
        <a:xfrm>
          <a:off x="4377314" y="1201592"/>
          <a:ext cx="3163280" cy="960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b="1" kern="1200" dirty="0"/>
            <a:t>Hemipareză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200" kern="1200" dirty="0"/>
            <a:t>Inclusiv hemifața → leziune punte sau mai sus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200" kern="1200" dirty="0"/>
            <a:t>Cruță hemifața → bulb sau măduvă cervicală deasupra C5</a:t>
          </a:r>
        </a:p>
      </dsp:txBody>
      <dsp:txXfrm>
        <a:off x="4405450" y="1229728"/>
        <a:ext cx="3107008" cy="904361"/>
      </dsp:txXfrm>
    </dsp:sp>
    <dsp:sp modelId="{DA2DB8A0-F947-CD4C-856F-8676086179A2}">
      <dsp:nvSpPr>
        <dsp:cNvPr id="0" name=""/>
        <dsp:cNvSpPr/>
      </dsp:nvSpPr>
      <dsp:spPr>
        <a:xfrm>
          <a:off x="4185187" y="961434"/>
          <a:ext cx="192126" cy="1993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889"/>
              </a:lnTo>
              <a:lnTo>
                <a:pt x="192126" y="1993889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CDF79-B4CA-6249-974A-2232276036EB}">
      <dsp:nvSpPr>
        <dsp:cNvPr id="0" name=""/>
        <dsp:cNvSpPr/>
      </dsp:nvSpPr>
      <dsp:spPr>
        <a:xfrm>
          <a:off x="4377314" y="2402384"/>
          <a:ext cx="3163280" cy="1105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b="1" kern="1200" dirty="0"/>
            <a:t>Parapareză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200" kern="1200" dirty="0"/>
            <a:t>Aria 4a bilateral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200" kern="1200" dirty="0"/>
            <a:t>Leziuni mici capsulă bilateral (rar)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200" kern="1200" dirty="0"/>
            <a:t>Punte paramedian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200" kern="1200" dirty="0"/>
            <a:t>Măduvă sub T1 bilateral</a:t>
          </a:r>
        </a:p>
      </dsp:txBody>
      <dsp:txXfrm>
        <a:off x="4409704" y="2434774"/>
        <a:ext cx="3098500" cy="1041100"/>
      </dsp:txXfrm>
    </dsp:sp>
    <dsp:sp modelId="{C13057C1-3D67-3F4C-9F23-5D550FD76D69}">
      <dsp:nvSpPr>
        <dsp:cNvPr id="0" name=""/>
        <dsp:cNvSpPr/>
      </dsp:nvSpPr>
      <dsp:spPr>
        <a:xfrm>
          <a:off x="4185187" y="961434"/>
          <a:ext cx="192126" cy="3267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7305"/>
              </a:lnTo>
              <a:lnTo>
                <a:pt x="192126" y="3267305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FE374-F701-6E42-ACB9-4AF2EE294AB0}">
      <dsp:nvSpPr>
        <dsp:cNvPr id="0" name=""/>
        <dsp:cNvSpPr/>
      </dsp:nvSpPr>
      <dsp:spPr>
        <a:xfrm>
          <a:off x="4377314" y="3748423"/>
          <a:ext cx="3239992" cy="960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b="1" kern="1200" dirty="0"/>
            <a:t>Tetrapareză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200" kern="1200" dirty="0"/>
            <a:t>Piramide bulbare bilateral (rar)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200" kern="1200" dirty="0"/>
            <a:t>Cervical bilateral deasupra C5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200" kern="1200" dirty="0"/>
            <a:t>Cortex (rar)</a:t>
          </a:r>
        </a:p>
      </dsp:txBody>
      <dsp:txXfrm>
        <a:off x="4405450" y="3776559"/>
        <a:ext cx="3183720" cy="904361"/>
      </dsp:txXfrm>
    </dsp:sp>
    <dsp:sp modelId="{08A4C826-0809-7A4F-A25C-0302E5A281DB}">
      <dsp:nvSpPr>
        <dsp:cNvPr id="0" name=""/>
        <dsp:cNvSpPr/>
      </dsp:nvSpPr>
      <dsp:spPr>
        <a:xfrm>
          <a:off x="4185187" y="961434"/>
          <a:ext cx="192126" cy="4468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8096"/>
              </a:lnTo>
              <a:lnTo>
                <a:pt x="192126" y="4468096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E37C3-DFCC-4749-8DFD-7335EA6795A0}">
      <dsp:nvSpPr>
        <dsp:cNvPr id="0" name=""/>
        <dsp:cNvSpPr/>
      </dsp:nvSpPr>
      <dsp:spPr>
        <a:xfrm>
          <a:off x="4377314" y="4949214"/>
          <a:ext cx="3239992" cy="960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b="1" kern="1200" dirty="0"/>
            <a:t>Monopareză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200" kern="1200" dirty="0"/>
            <a:t>Leziuni mici: capsulă internă, punte, cortex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200" kern="1200" dirty="0"/>
            <a:t>Măduvă: unilateral sub T1</a:t>
          </a:r>
        </a:p>
      </dsp:txBody>
      <dsp:txXfrm>
        <a:off x="4405450" y="4977350"/>
        <a:ext cx="3183720" cy="904361"/>
      </dsp:txXfrm>
    </dsp:sp>
    <dsp:sp modelId="{689A9239-C237-4B44-8080-89340531E261}">
      <dsp:nvSpPr>
        <dsp:cNvPr id="0" name=""/>
        <dsp:cNvSpPr/>
      </dsp:nvSpPr>
      <dsp:spPr>
        <a:xfrm>
          <a:off x="7713369" y="801"/>
          <a:ext cx="1921266" cy="960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900" kern="1200" dirty="0"/>
            <a:t>Explorări paraclinice</a:t>
          </a:r>
        </a:p>
      </dsp:txBody>
      <dsp:txXfrm>
        <a:off x="7741505" y="28937"/>
        <a:ext cx="1864994" cy="904361"/>
      </dsp:txXfrm>
    </dsp:sp>
    <dsp:sp modelId="{43E9FD2D-257E-8345-AA86-648526C851DF}">
      <dsp:nvSpPr>
        <dsp:cNvPr id="0" name=""/>
        <dsp:cNvSpPr/>
      </dsp:nvSpPr>
      <dsp:spPr>
        <a:xfrm>
          <a:off x="7905496" y="961434"/>
          <a:ext cx="192126" cy="720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474"/>
              </a:lnTo>
              <a:lnTo>
                <a:pt x="192126" y="720474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4D6AE-2E06-7042-809C-2A778B514A03}">
      <dsp:nvSpPr>
        <dsp:cNvPr id="0" name=""/>
        <dsp:cNvSpPr/>
      </dsp:nvSpPr>
      <dsp:spPr>
        <a:xfrm>
          <a:off x="8097622" y="1201592"/>
          <a:ext cx="1537012" cy="960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/>
            <a:t>Sânge</a:t>
          </a:r>
        </a:p>
      </dsp:txBody>
      <dsp:txXfrm>
        <a:off x="8125758" y="1229728"/>
        <a:ext cx="1480740" cy="904361"/>
      </dsp:txXfrm>
    </dsp:sp>
    <dsp:sp modelId="{DB396438-8E37-FB48-8D90-D2CE00252BEB}">
      <dsp:nvSpPr>
        <dsp:cNvPr id="0" name=""/>
        <dsp:cNvSpPr/>
      </dsp:nvSpPr>
      <dsp:spPr>
        <a:xfrm>
          <a:off x="7905496" y="961434"/>
          <a:ext cx="192126" cy="1921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1266"/>
              </a:lnTo>
              <a:lnTo>
                <a:pt x="192126" y="1921266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756CF-57B3-E746-8BD5-0B2B6610AE0F}">
      <dsp:nvSpPr>
        <dsp:cNvPr id="0" name=""/>
        <dsp:cNvSpPr/>
      </dsp:nvSpPr>
      <dsp:spPr>
        <a:xfrm>
          <a:off x="8097622" y="2402384"/>
          <a:ext cx="1537012" cy="960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/>
            <a:t>CT/RMN</a:t>
          </a:r>
        </a:p>
      </dsp:txBody>
      <dsp:txXfrm>
        <a:off x="8125758" y="2430520"/>
        <a:ext cx="1480740" cy="904361"/>
      </dsp:txXfrm>
    </dsp:sp>
    <dsp:sp modelId="{E87D0758-5C97-F048-B4DC-458DE85DBE99}">
      <dsp:nvSpPr>
        <dsp:cNvPr id="0" name=""/>
        <dsp:cNvSpPr/>
      </dsp:nvSpPr>
      <dsp:spPr>
        <a:xfrm>
          <a:off x="7905496" y="961434"/>
          <a:ext cx="192126" cy="3122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2057"/>
              </a:lnTo>
              <a:lnTo>
                <a:pt x="192126" y="3122057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5486F-CB7A-DC4D-9D17-0C772332D8FB}">
      <dsp:nvSpPr>
        <dsp:cNvPr id="0" name=""/>
        <dsp:cNvSpPr/>
      </dsp:nvSpPr>
      <dsp:spPr>
        <a:xfrm>
          <a:off x="8097622" y="3603175"/>
          <a:ext cx="1537012" cy="960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/>
            <a:t>Ex Doppler</a:t>
          </a:r>
        </a:p>
      </dsp:txBody>
      <dsp:txXfrm>
        <a:off x="8125758" y="3631311"/>
        <a:ext cx="1480740" cy="904361"/>
      </dsp:txXfrm>
    </dsp:sp>
    <dsp:sp modelId="{46DEA1E2-0275-0B45-8BB8-752009C9EF7F}">
      <dsp:nvSpPr>
        <dsp:cNvPr id="0" name=""/>
        <dsp:cNvSpPr/>
      </dsp:nvSpPr>
      <dsp:spPr>
        <a:xfrm>
          <a:off x="7905496" y="961434"/>
          <a:ext cx="192126" cy="4322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2848"/>
              </a:lnTo>
              <a:lnTo>
                <a:pt x="192126" y="4322848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9A5CB-00C0-8E47-B97B-8BCAF8B896F2}">
      <dsp:nvSpPr>
        <dsp:cNvPr id="0" name=""/>
        <dsp:cNvSpPr/>
      </dsp:nvSpPr>
      <dsp:spPr>
        <a:xfrm>
          <a:off x="8097622" y="4803966"/>
          <a:ext cx="1537012" cy="960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/>
            <a:t>LCR</a:t>
          </a:r>
        </a:p>
      </dsp:txBody>
      <dsp:txXfrm>
        <a:off x="8125758" y="4832102"/>
        <a:ext cx="1480740" cy="904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5E7A8C-0520-1D42-A52B-8AFC2312D7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901A4F-DF6D-DE42-A38D-1FD477E1DD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6597389-6CA7-EB49-88E8-6AB9B43D8F78}" type="datetimeFigureOut">
              <a:rPr lang="ro-RO"/>
              <a:pPr>
                <a:defRPr/>
              </a:pPr>
              <a:t>12.10.2020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DB2DE8-7AE3-764A-9882-E719F910E0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C283D-88A1-154C-8434-C2A3081806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24E2F87-DD20-B145-B130-2D1354C1ED92}" type="slidenum">
              <a:rPr lang="ro-RO" altLang="en-RO"/>
              <a:pPr/>
              <a:t>‹#›</a:t>
            </a:fld>
            <a:endParaRPr lang="ro-RO" altLang="en-R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9414C8-029A-CC41-8D0B-049D8084F9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18054D-8BC8-BA40-BECC-9BB6CDB44EA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9A0F191-1CC3-854D-A7B5-8D80054B66A1}" type="datetimeFigureOut">
              <a:rPr lang="ro-RO"/>
              <a:pPr>
                <a:defRPr/>
              </a:pPr>
              <a:t>12.10.2020</a:t>
            </a:fld>
            <a:endParaRPr lang="ro-RO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0211DFC-7E2B-024A-ADB4-D6DF86CE59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o-RO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83A7B31-3A3E-7543-BCA3-4A9B753DB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o-R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3C9BC-D62F-214E-891F-68C2289676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EDCBD-3BAA-144E-88F9-6598232DD3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A9CA3C-CBC0-8140-A8B5-75D038CCCAB3}" type="slidenum">
              <a:rPr lang="ro-RO" altLang="en-RO"/>
              <a:pPr/>
              <a:t>‹#›</a:t>
            </a:fld>
            <a:endParaRPr lang="ro-RO" altLang="en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C28E84EA-1B7B-3647-857D-8434426FB2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30254BD8-5806-434D-93FD-F8A0CDA6E5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o-RO" altLang="en-RO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7FC1D1C9-45D8-1F40-9D52-F5296311F2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34B9E71-8D74-5B43-999C-7CD3EBACBC5A}" type="slidenum">
              <a:rPr lang="ro-RO" altLang="en-RO"/>
              <a:pPr/>
              <a:t>13</a:t>
            </a:fld>
            <a:endParaRPr lang="ro-RO" altLang="en-R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9CA3C-CBC0-8140-A8B5-75D038CCCAB3}" type="slidenum">
              <a:rPr lang="ro-RO" altLang="en-RO" smtClean="0"/>
              <a:pPr/>
              <a:t>26</a:t>
            </a:fld>
            <a:endParaRPr lang="ro-RO" altLang="en-RO"/>
          </a:p>
        </p:txBody>
      </p:sp>
    </p:spTree>
    <p:extLst>
      <p:ext uri="{BB962C8B-B14F-4D97-AF65-F5344CB8AC3E}">
        <p14:creationId xmlns:p14="http://schemas.microsoft.com/office/powerpoint/2010/main" val="319396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9CA3C-CBC0-8140-A8B5-75D038CCCAB3}" type="slidenum">
              <a:rPr lang="ro-RO" altLang="en-RO" smtClean="0"/>
              <a:pPr/>
              <a:t>28</a:t>
            </a:fld>
            <a:endParaRPr lang="ro-RO" altLang="en-RO"/>
          </a:p>
        </p:txBody>
      </p:sp>
    </p:spTree>
    <p:extLst>
      <p:ext uri="{BB962C8B-B14F-4D97-AF65-F5344CB8AC3E}">
        <p14:creationId xmlns:p14="http://schemas.microsoft.com/office/powerpoint/2010/main" val="4101111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>
            <a:extLst>
              <a:ext uri="{FF2B5EF4-FFF2-40B4-BE49-F238E27FC236}">
                <a16:creationId xmlns:a16="http://schemas.microsoft.com/office/drawing/2014/main" id="{7E8257F5-FA9B-604A-9F6F-361AD1AE2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/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E2F205-A40E-E947-9D44-CAE5C97C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BB483F-7A98-C74E-B303-6F3798B010BE}" type="datetimeFigureOut">
              <a:rPr lang="en-US"/>
              <a:pPr>
                <a:defRPr/>
              </a:pPr>
              <a:t>10/12/20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D0DBD3-305C-424C-B60D-295075715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8ADF7B-3C14-E841-B8E1-20265709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fld id="{584E9189-BD1B-A544-B89F-36E69FC834E6}" type="slidenum">
              <a:rPr lang="en-US" altLang="en-RO"/>
              <a:pPr/>
              <a:t>‹#›</a:t>
            </a:fld>
            <a:endParaRPr lang="en-US" altLang="en-RO"/>
          </a:p>
        </p:txBody>
      </p:sp>
    </p:spTree>
    <p:extLst>
      <p:ext uri="{BB962C8B-B14F-4D97-AF65-F5344CB8AC3E}">
        <p14:creationId xmlns:p14="http://schemas.microsoft.com/office/powerpoint/2010/main" val="2367795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392870D2-F835-9E49-9AA7-74D926C56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CD45632-9F37-394F-AC6D-823214E3F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C6841F-7547-AC44-B308-8711F74EB899}" type="datetimeFigureOut">
              <a:rPr lang="en-US"/>
              <a:pPr>
                <a:defRPr/>
              </a:pPr>
              <a:t>10/12/20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5465469-2C84-F44B-A367-E29060ADE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ADAF604-A7AE-A746-8D1E-15BE1ADA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CEB84-1068-C84B-B6AA-6E6656DDB942}" type="slidenum">
              <a:rPr lang="en-US" altLang="en-RO"/>
              <a:pPr/>
              <a:t>‹#›</a:t>
            </a:fld>
            <a:endParaRPr lang="en-US" altLang="en-RO"/>
          </a:p>
        </p:txBody>
      </p:sp>
    </p:spTree>
    <p:extLst>
      <p:ext uri="{BB962C8B-B14F-4D97-AF65-F5344CB8AC3E}">
        <p14:creationId xmlns:p14="http://schemas.microsoft.com/office/powerpoint/2010/main" val="179601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5534127A-6A0E-4344-B02A-08550B1D6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0507D7-B61A-1248-B74E-8D9DF8BEA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A19647-C76A-BC4E-8C7E-DECD8BBBAA8A}" type="datetimeFigureOut">
              <a:rPr lang="en-US"/>
              <a:pPr>
                <a:defRPr/>
              </a:pPr>
              <a:t>10/12/20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463479-7EE7-6349-BD95-849E152F1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061B4C-9B3E-044D-A475-6634FBF5E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E0A05-946B-B541-B2A9-878BAF408B64}" type="slidenum">
              <a:rPr lang="en-US" altLang="en-RO"/>
              <a:pPr/>
              <a:t>‹#›</a:t>
            </a:fld>
            <a:endParaRPr lang="en-US" altLang="en-RO"/>
          </a:p>
        </p:txBody>
      </p:sp>
    </p:spTree>
    <p:extLst>
      <p:ext uri="{BB962C8B-B14F-4D97-AF65-F5344CB8AC3E}">
        <p14:creationId xmlns:p14="http://schemas.microsoft.com/office/powerpoint/2010/main" val="1737493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F18D1F8A-8CCA-BC43-8DA5-B02B02109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C9613E-638E-4140-83CD-78AB0D5608E8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eaLnBrk="1" hangingPunct="1">
              <a:defRPr/>
            </a:pPr>
            <a:r>
              <a:rPr lang="en-US" sz="8000"/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AFC7C9-0163-5C47-A201-4BEA13A25A9B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eaLnBrk="1" hangingPunct="1">
              <a:defRPr/>
            </a:pPr>
            <a:r>
              <a:rPr lang="en-US" sz="800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32D91C9-B8F7-0149-B960-E2500EE182B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EC205B-AD66-8A46-82A5-A9956087A837}" type="datetimeFigureOut">
              <a:rPr lang="en-US"/>
              <a:pPr>
                <a:defRPr/>
              </a:pPr>
              <a:t>10/12/20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BF3212C-D1B3-3844-90CE-76684E0DCA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EE26C1C-C735-2948-887B-77D47CBB58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90F7888-DE8A-624F-91ED-071FBB457CEE}" type="slidenum">
              <a:rPr lang="en-US" altLang="en-RO"/>
              <a:pPr/>
              <a:t>‹#›</a:t>
            </a:fld>
            <a:endParaRPr lang="en-US" altLang="en-RO"/>
          </a:p>
        </p:txBody>
      </p:sp>
    </p:spTree>
    <p:extLst>
      <p:ext uri="{BB962C8B-B14F-4D97-AF65-F5344CB8AC3E}">
        <p14:creationId xmlns:p14="http://schemas.microsoft.com/office/powerpoint/2010/main" val="2997228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13376ABE-648A-4441-A126-E79C3D2D3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B4FC92-A674-E047-B56D-37EEE9008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929CBB-F01A-6448-ADE6-AFC2466F055C}" type="datetimeFigureOut">
              <a:rPr lang="en-US"/>
              <a:pPr>
                <a:defRPr/>
              </a:pPr>
              <a:t>10/12/20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052562-EA7E-BE46-92CD-DBE56F622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8E0938-2848-524B-AA39-40638F23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2C49B-4535-9447-B926-C73664A73940}" type="slidenum">
              <a:rPr lang="en-US" altLang="en-RO"/>
              <a:pPr/>
              <a:t>‹#›</a:t>
            </a:fld>
            <a:endParaRPr lang="en-US" altLang="en-RO"/>
          </a:p>
        </p:txBody>
      </p:sp>
    </p:spTree>
    <p:extLst>
      <p:ext uri="{BB962C8B-B14F-4D97-AF65-F5344CB8AC3E}">
        <p14:creationId xmlns:p14="http://schemas.microsoft.com/office/powerpoint/2010/main" val="1540503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97F76A70-2C22-5E42-A9D1-1EC8671A0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01EF27-63BC-CB4A-A72C-7FDFAC5054C7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eaLnBrk="1" hangingPunct="1">
              <a:defRPr/>
            </a:pPr>
            <a:r>
              <a:rPr lang="en-US" sz="8000"/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D7BAA-06B0-5D4E-972E-D99783FB54AF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algn="r" eaLnBrk="1" hangingPunct="1">
              <a:defRPr/>
            </a:pPr>
            <a:r>
              <a:rPr lang="en-US" sz="8000"/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E365C96-A2F2-6840-A2D1-240BF7FD78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1C25A2-EAC7-EA4D-89B3-A31D43201349}" type="datetimeFigureOut">
              <a:rPr lang="en-US"/>
              <a:pPr>
                <a:defRPr/>
              </a:pPr>
              <a:t>10/12/20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B5D4FC-C00F-CC44-B2A6-97ED3C33F4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7A9C9AC-C352-1C4A-AA11-E30BC1078A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6F3ED5C-EBFB-7C4D-B6F9-83AF23B5150E}" type="slidenum">
              <a:rPr lang="en-US" altLang="en-RO"/>
              <a:pPr/>
              <a:t>‹#›</a:t>
            </a:fld>
            <a:endParaRPr lang="en-US" altLang="en-RO"/>
          </a:p>
        </p:txBody>
      </p:sp>
    </p:spTree>
    <p:extLst>
      <p:ext uri="{BB962C8B-B14F-4D97-AF65-F5344CB8AC3E}">
        <p14:creationId xmlns:p14="http://schemas.microsoft.com/office/powerpoint/2010/main" val="3235071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C6557525-11F1-2642-9962-4984E788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127BC0A-881A-524D-B3CA-00E42FF0A3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CEEDE3-D780-A848-A271-E5E4B8AB01E5}" type="datetimeFigureOut">
              <a:rPr lang="en-US"/>
              <a:pPr>
                <a:defRPr/>
              </a:pPr>
              <a:t>10/12/20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F887BD3-E35B-E74C-9314-56EF201BBF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99131E9-4503-FA42-BCE6-C3DCAC6E6A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E80FDE9-D084-104E-B418-56EDFC5BC2A3}" type="slidenum">
              <a:rPr lang="en-US" altLang="en-RO"/>
              <a:pPr/>
              <a:t>‹#›</a:t>
            </a:fld>
            <a:endParaRPr lang="en-US" altLang="en-RO"/>
          </a:p>
        </p:txBody>
      </p:sp>
    </p:spTree>
    <p:extLst>
      <p:ext uri="{BB962C8B-B14F-4D97-AF65-F5344CB8AC3E}">
        <p14:creationId xmlns:p14="http://schemas.microsoft.com/office/powerpoint/2010/main" val="417771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BEA337D5-ED91-D540-A608-CF7A6D65E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16F6A0-38CF-F243-AFEF-AF140B06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79CBEB-C47F-884A-9F27-7D9EACFA910F}" type="datetimeFigureOut">
              <a:rPr lang="en-US"/>
              <a:pPr>
                <a:defRPr/>
              </a:pPr>
              <a:t>10/12/20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12732C-6661-E64C-B659-330C23EE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A61EB4-9C69-6B4B-9554-35FE6979D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09045-158C-6843-9926-EAEAF803A5FD}" type="slidenum">
              <a:rPr lang="en-US" altLang="en-RO"/>
              <a:pPr/>
              <a:t>‹#›</a:t>
            </a:fld>
            <a:endParaRPr lang="en-US" altLang="en-RO"/>
          </a:p>
        </p:txBody>
      </p:sp>
    </p:spTree>
    <p:extLst>
      <p:ext uri="{BB962C8B-B14F-4D97-AF65-F5344CB8AC3E}">
        <p14:creationId xmlns:p14="http://schemas.microsoft.com/office/powerpoint/2010/main" val="2043677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CC93B7CD-A654-2D45-90F3-7E5B9AD2E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5CB38E-E963-B24A-9AF4-9B76615F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6A240D-6CD0-104F-9ABD-036DB41747A2}" type="datetimeFigureOut">
              <a:rPr lang="en-US"/>
              <a:pPr>
                <a:defRPr/>
              </a:pPr>
              <a:t>10/12/20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635C2B-E644-AF4B-B020-9DA42CE0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F828EE-84C7-1340-94BF-1A4AA569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CFD42-3152-1543-AB97-14532728BC59}" type="slidenum">
              <a:rPr lang="en-US" altLang="en-RO"/>
              <a:pPr/>
              <a:t>‹#›</a:t>
            </a:fld>
            <a:endParaRPr lang="en-US" altLang="en-RO"/>
          </a:p>
        </p:txBody>
      </p:sp>
    </p:spTree>
    <p:extLst>
      <p:ext uri="{BB962C8B-B14F-4D97-AF65-F5344CB8AC3E}">
        <p14:creationId xmlns:p14="http://schemas.microsoft.com/office/powerpoint/2010/main" val="128970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62EC330B-7706-E648-B3D7-3D025CE4E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0F3EC5-AE33-7D44-B871-EC8669BEA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90F028-3D40-184B-A72F-6A8A3658BA62}" type="datetimeFigureOut">
              <a:rPr lang="en-US"/>
              <a:pPr>
                <a:defRPr/>
              </a:pPr>
              <a:t>10/12/20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B41F81-195C-034C-BA96-9997F0732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79D0D8-0833-F54B-A99C-678E456B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E4F28-E376-2C49-8DF1-BF7AE57856CD}" type="slidenum">
              <a:rPr lang="en-US" altLang="en-RO"/>
              <a:pPr/>
              <a:t>‹#›</a:t>
            </a:fld>
            <a:endParaRPr lang="en-US" altLang="en-RO"/>
          </a:p>
        </p:txBody>
      </p:sp>
    </p:spTree>
    <p:extLst>
      <p:ext uri="{BB962C8B-B14F-4D97-AF65-F5344CB8AC3E}">
        <p14:creationId xmlns:p14="http://schemas.microsoft.com/office/powerpoint/2010/main" val="3558082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8277BCF6-B0A8-004D-95DF-82AC1F337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174460-A92A-A644-AC49-0C4ED8E8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E41D4E-32E3-E84E-A409-A486FA857360}" type="datetimeFigureOut">
              <a:rPr lang="en-US"/>
              <a:pPr>
                <a:defRPr/>
              </a:pPr>
              <a:t>10/12/20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42130C-E71C-4249-B9DF-6199D910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AC6DE9-BEA2-C440-B82C-A81954DC8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9BDE3-CE99-E445-8BAD-E21FA7A8FCE9}" type="slidenum">
              <a:rPr lang="en-US" altLang="en-RO"/>
              <a:pPr/>
              <a:t>‹#›</a:t>
            </a:fld>
            <a:endParaRPr lang="en-US" altLang="en-RO"/>
          </a:p>
        </p:txBody>
      </p:sp>
    </p:spTree>
    <p:extLst>
      <p:ext uri="{BB962C8B-B14F-4D97-AF65-F5344CB8AC3E}">
        <p14:creationId xmlns:p14="http://schemas.microsoft.com/office/powerpoint/2010/main" val="334883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E904AA6A-3EA3-EF4E-AC3C-DD990483C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18BEC57-7CA4-C644-9CF9-AE34012EB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508C2C-C1A6-894B-BA69-27F79B8651F3}" type="datetimeFigureOut">
              <a:rPr lang="en-US"/>
              <a:pPr>
                <a:defRPr/>
              </a:pPr>
              <a:t>10/12/20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84E94ED-CE83-2943-985B-EA53FC07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526FFF6-1677-8244-84D7-646590CF1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38E2E-C518-B044-AFF2-1CF543489620}" type="slidenum">
              <a:rPr lang="en-US" altLang="en-RO"/>
              <a:pPr/>
              <a:t>‹#›</a:t>
            </a:fld>
            <a:endParaRPr lang="en-US" altLang="en-RO"/>
          </a:p>
        </p:txBody>
      </p:sp>
    </p:spTree>
    <p:extLst>
      <p:ext uri="{BB962C8B-B14F-4D97-AF65-F5344CB8AC3E}">
        <p14:creationId xmlns:p14="http://schemas.microsoft.com/office/powerpoint/2010/main" val="367986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40FAA64-56F3-2B48-BAEE-A227729E5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9A1AF-6948-8D4B-9406-A76A1F336CB2}" type="datetimeFigureOut">
              <a:rPr lang="en-US"/>
              <a:pPr>
                <a:defRPr/>
              </a:pPr>
              <a:t>10/12/20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8BF63E3-443A-6040-84CA-92504553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EADFE0-EB62-5C46-906A-544A78DF6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33A7A-E04C-FD41-B09B-5792386A761B}" type="slidenum">
              <a:rPr lang="en-US" altLang="en-RO"/>
              <a:pPr/>
              <a:t>‹#›</a:t>
            </a:fld>
            <a:endParaRPr lang="en-US" altLang="en-RO"/>
          </a:p>
        </p:txBody>
      </p:sp>
    </p:spTree>
    <p:extLst>
      <p:ext uri="{BB962C8B-B14F-4D97-AF65-F5344CB8AC3E}">
        <p14:creationId xmlns:p14="http://schemas.microsoft.com/office/powerpoint/2010/main" val="326588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elestia-R1---OverlayContentHD.png">
            <a:extLst>
              <a:ext uri="{FF2B5EF4-FFF2-40B4-BE49-F238E27FC236}">
                <a16:creationId xmlns:a16="http://schemas.microsoft.com/office/drawing/2014/main" id="{DDA126B7-3815-0C4B-AE49-AFF86754F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7D03480B-6D10-5F41-B76A-11EBF94F3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BBB73B-1E9A-414C-818E-FCE3B6C69994}" type="datetimeFigureOut">
              <a:rPr lang="en-US"/>
              <a:pPr>
                <a:defRPr/>
              </a:pPr>
              <a:t>10/12/20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356D21B-57D0-4049-B522-770328253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C9E85F6-89FA-E246-88A7-F6A6288B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05AAE-E4CC-2948-B18D-1555BDF02357}" type="slidenum">
              <a:rPr lang="en-US" altLang="en-RO"/>
              <a:pPr/>
              <a:t>‹#›</a:t>
            </a:fld>
            <a:endParaRPr lang="en-US" altLang="en-RO"/>
          </a:p>
        </p:txBody>
      </p:sp>
    </p:spTree>
    <p:extLst>
      <p:ext uri="{BB962C8B-B14F-4D97-AF65-F5344CB8AC3E}">
        <p14:creationId xmlns:p14="http://schemas.microsoft.com/office/powerpoint/2010/main" val="380058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lestia-R1---OverlayContentHD.png">
            <a:extLst>
              <a:ext uri="{FF2B5EF4-FFF2-40B4-BE49-F238E27FC236}">
                <a16:creationId xmlns:a16="http://schemas.microsoft.com/office/drawing/2014/main" id="{825E0743-C21B-864F-8041-42387935C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364AE9B-BD62-BF4F-91B8-2012D144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716743-A488-164F-B408-7F6E3F8A4230}" type="datetimeFigureOut">
              <a:rPr lang="en-US"/>
              <a:pPr>
                <a:defRPr/>
              </a:pPr>
              <a:t>10/12/20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9FF4199-1A95-3249-9E65-F7C119E1D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2F94A42-E077-7D44-BD0A-178A190A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F3300-E4D8-B644-A11C-ABADD0502900}" type="slidenum">
              <a:rPr lang="en-US" altLang="en-RO"/>
              <a:pPr/>
              <a:t>‹#›</a:t>
            </a:fld>
            <a:endParaRPr lang="en-US" altLang="en-RO"/>
          </a:p>
        </p:txBody>
      </p:sp>
    </p:spTree>
    <p:extLst>
      <p:ext uri="{BB962C8B-B14F-4D97-AF65-F5344CB8AC3E}">
        <p14:creationId xmlns:p14="http://schemas.microsoft.com/office/powerpoint/2010/main" val="1361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8C0DE8D0-5B29-2246-ADC9-5F0B90226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8C8DC7A-0C79-1C4C-A39B-A20D509AC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4D8124-2C70-2D4F-8B89-13CFB3F2064A}" type="datetimeFigureOut">
              <a:rPr lang="en-US"/>
              <a:pPr>
                <a:defRPr/>
              </a:pPr>
              <a:t>10/12/20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629607E-0B92-EA4B-A630-9EEF02C3C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436F526-E9FD-804E-BB9A-858C2024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6E8C1-14AA-9B44-9C86-93D59E1A22C4}" type="slidenum">
              <a:rPr lang="en-US" altLang="en-RO"/>
              <a:pPr/>
              <a:t>‹#›</a:t>
            </a:fld>
            <a:endParaRPr lang="en-US" altLang="en-RO"/>
          </a:p>
        </p:txBody>
      </p:sp>
    </p:spTree>
    <p:extLst>
      <p:ext uri="{BB962C8B-B14F-4D97-AF65-F5344CB8AC3E}">
        <p14:creationId xmlns:p14="http://schemas.microsoft.com/office/powerpoint/2010/main" val="189337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21A06627-68EB-C544-8486-48AD1A83A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C025B87-4E07-AE41-9C4F-3A9B68B0C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66D6CC-9034-244F-B80A-D229902AA692}" type="datetimeFigureOut">
              <a:rPr lang="en-US"/>
              <a:pPr>
                <a:defRPr/>
              </a:pPr>
              <a:t>10/12/20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F436FAC-E2DD-FD44-BA12-2E7F495E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7BC3329-CE81-6B47-A28E-01A0BDF9F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80D19-C512-2C4D-9C2F-69484F004EEF}" type="slidenum">
              <a:rPr lang="en-US" altLang="en-RO"/>
              <a:pPr/>
              <a:t>‹#›</a:t>
            </a:fld>
            <a:endParaRPr lang="en-US" altLang="en-RO"/>
          </a:p>
        </p:txBody>
      </p:sp>
    </p:spTree>
    <p:extLst>
      <p:ext uri="{BB962C8B-B14F-4D97-AF65-F5344CB8AC3E}">
        <p14:creationId xmlns:p14="http://schemas.microsoft.com/office/powerpoint/2010/main" val="73054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6B7D2B-319B-5444-8814-99D135F05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427B5DE-6B72-3041-BB52-BFD37F7A9D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2141538"/>
            <a:ext cx="10131425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RO"/>
              <a:t>Click to edit Master text styles</a:t>
            </a:r>
          </a:p>
          <a:p>
            <a:pPr lvl="1"/>
            <a:r>
              <a:rPr lang="en-US" altLang="en-RO"/>
              <a:t>Second level</a:t>
            </a:r>
          </a:p>
          <a:p>
            <a:pPr lvl="2"/>
            <a:r>
              <a:rPr lang="en-US" altLang="en-RO"/>
              <a:t>Third level</a:t>
            </a:r>
          </a:p>
          <a:p>
            <a:pPr lvl="3"/>
            <a:r>
              <a:rPr lang="en-US" altLang="en-RO"/>
              <a:t>Fourth level</a:t>
            </a:r>
          </a:p>
          <a:p>
            <a:pPr lvl="4"/>
            <a:r>
              <a:rPr lang="en-US" altLang="en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8B577-48E8-024A-BF86-0D90653156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89963" y="5870575"/>
            <a:ext cx="1600200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4A05766F-5C64-DB46-81C5-62D48B95873D}" type="datetimeFigureOut">
              <a:rPr lang="en-US"/>
              <a:pPr>
                <a:defRPr/>
              </a:pPr>
              <a:t>10/12/20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AA15E-B0E5-CC45-80B6-16AF5A264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963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E9F4C-41AA-804C-A6E5-CEE6D8341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66363" y="5870575"/>
            <a:ext cx="550862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ED992A44-CA69-6041-B1C6-32748A5EA115}" type="slidenum">
              <a:rPr lang="en-US" altLang="en-RO"/>
              <a:pPr/>
              <a:t>‹#›</a:t>
            </a:fld>
            <a:endParaRPr lang="en-US" altLang="en-R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1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60718-0207-1446-A040-777B3C04D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b="1" dirty="0"/>
              <a:t>SINDROMUL DE NEURON MOTOR CENTRAL</a:t>
            </a:r>
          </a:p>
        </p:txBody>
      </p:sp>
      <p:sp>
        <p:nvSpPr>
          <p:cNvPr id="18435" name="Subtitle 2">
            <a:extLst>
              <a:ext uri="{FF2B5EF4-FFF2-40B4-BE49-F238E27FC236}">
                <a16:creationId xmlns:a16="http://schemas.microsoft.com/office/drawing/2014/main" id="{84649536-94FA-2741-AF01-7731A9EF9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767263"/>
            <a:ext cx="7197725" cy="1023937"/>
          </a:xfrm>
        </p:spPr>
        <p:txBody>
          <a:bodyPr/>
          <a:lstStyle/>
          <a:p>
            <a:pPr algn="ctr" eaLnBrk="1" hangingPunct="1"/>
            <a:r>
              <a:rPr lang="ro-RO" altLang="en-RO" sz="2400" b="1" i="1" cap="none"/>
              <a:t>Conf. univ. dr. Valerica Tudorică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B76965-3F76-8F4A-98D7-3F0C5C99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 b="1" i="1" dirty="0"/>
              <a:t>Deficitul motor</a:t>
            </a:r>
          </a:p>
        </p:txBody>
      </p:sp>
      <p:sp>
        <p:nvSpPr>
          <p:cNvPr id="25603" name="Content Placeholder 5">
            <a:extLst>
              <a:ext uri="{FF2B5EF4-FFF2-40B4-BE49-F238E27FC236}">
                <a16:creationId xmlns:a16="http://schemas.microsoft.com/office/drawing/2014/main" id="{DEC04A6E-4E21-5343-B649-18ED21B2B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973" y="1663700"/>
            <a:ext cx="9627252" cy="4127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o-RO" altLang="en-RO" sz="2200" dirty="0"/>
              <a:t>De mare întindere</a:t>
            </a:r>
          </a:p>
          <a:p>
            <a:pPr eaLnBrk="1" hangingPunct="1">
              <a:lnSpc>
                <a:spcPct val="80000"/>
              </a:lnSpc>
            </a:pPr>
            <a:r>
              <a:rPr lang="ro-RO" altLang="en-RO" sz="2200" dirty="0"/>
              <a:t>De intensitate diferită</a:t>
            </a:r>
          </a:p>
          <a:p>
            <a:pPr lvl="1" eaLnBrk="1" hangingPunct="1">
              <a:lnSpc>
                <a:spcPct val="80000"/>
              </a:lnSpc>
            </a:pPr>
            <a:r>
              <a:rPr lang="ro-RO" altLang="en-RO" sz="2000" dirty="0"/>
              <a:t>Pareză</a:t>
            </a:r>
          </a:p>
          <a:p>
            <a:pPr lvl="1" eaLnBrk="1" hangingPunct="1">
              <a:lnSpc>
                <a:spcPct val="80000"/>
              </a:lnSpc>
            </a:pPr>
            <a:r>
              <a:rPr lang="ro-RO" altLang="en-RO" sz="2000" dirty="0"/>
              <a:t>Plegie</a:t>
            </a:r>
          </a:p>
          <a:p>
            <a:pPr eaLnBrk="1" hangingPunct="1">
              <a:lnSpc>
                <a:spcPct val="80000"/>
              </a:lnSpc>
            </a:pPr>
            <a:r>
              <a:rPr lang="ro-RO" altLang="en-RO" sz="2200" dirty="0"/>
              <a:t>Poate afecta:</a:t>
            </a:r>
          </a:p>
          <a:p>
            <a:pPr lvl="1" eaLnBrk="1" hangingPunct="1">
              <a:lnSpc>
                <a:spcPct val="80000"/>
              </a:lnSpc>
            </a:pPr>
            <a:r>
              <a:rPr lang="ro-RO" altLang="en-RO" sz="2000" dirty="0"/>
              <a:t>Un membru </a:t>
            </a:r>
            <a:r>
              <a:rPr lang="mr-IN" altLang="en-RO" sz="2000" dirty="0"/>
              <a:t>–</a:t>
            </a:r>
            <a:r>
              <a:rPr lang="ro-RO" altLang="en-RO" sz="2000" dirty="0"/>
              <a:t> monopareză/plegie</a:t>
            </a:r>
          </a:p>
          <a:p>
            <a:pPr lvl="1" eaLnBrk="1" hangingPunct="1">
              <a:lnSpc>
                <a:spcPct val="80000"/>
              </a:lnSpc>
            </a:pPr>
            <a:r>
              <a:rPr lang="ro-RO" altLang="en-RO" sz="2000" dirty="0"/>
              <a:t>Ambele membre inferioare </a:t>
            </a:r>
            <a:r>
              <a:rPr lang="mr-IN" altLang="en-RO" sz="2000" dirty="0"/>
              <a:t>–</a:t>
            </a:r>
            <a:r>
              <a:rPr lang="ro-RO" altLang="en-RO" sz="2000" dirty="0"/>
              <a:t> parapareză/plegie</a:t>
            </a:r>
          </a:p>
          <a:p>
            <a:pPr lvl="1" eaLnBrk="1" hangingPunct="1">
              <a:lnSpc>
                <a:spcPct val="80000"/>
              </a:lnSpc>
            </a:pPr>
            <a:r>
              <a:rPr lang="ro-RO" altLang="en-RO" sz="2000" dirty="0"/>
              <a:t>Un hemicorp </a:t>
            </a:r>
            <a:r>
              <a:rPr lang="mr-IN" altLang="en-RO" sz="2000" dirty="0"/>
              <a:t>–</a:t>
            </a:r>
            <a:r>
              <a:rPr lang="ro-RO" altLang="en-RO" sz="2000" dirty="0"/>
              <a:t> hemipareză/plegie</a:t>
            </a:r>
          </a:p>
          <a:p>
            <a:pPr lvl="1" eaLnBrk="1" hangingPunct="1">
              <a:lnSpc>
                <a:spcPct val="80000"/>
              </a:lnSpc>
            </a:pPr>
            <a:r>
              <a:rPr lang="ro-RO" altLang="en-RO" sz="2000" dirty="0"/>
              <a:t>Toate membrele </a:t>
            </a:r>
            <a:r>
              <a:rPr lang="mr-IN" altLang="en-RO" sz="2000" dirty="0"/>
              <a:t>–</a:t>
            </a:r>
            <a:r>
              <a:rPr lang="ro-RO" altLang="en-RO" sz="2000" dirty="0"/>
              <a:t> tetrapareză/plegie</a:t>
            </a:r>
          </a:p>
          <a:p>
            <a:pPr eaLnBrk="1" hangingPunct="1">
              <a:lnSpc>
                <a:spcPct val="80000"/>
              </a:lnSpc>
            </a:pPr>
            <a:r>
              <a:rPr lang="ro-RO" altLang="en-RO" sz="2200" dirty="0"/>
              <a:t>Este contralateral leziunii </a:t>
            </a:r>
            <a:r>
              <a:rPr lang="mr-IN" altLang="en-RO" sz="2200" dirty="0"/>
              <a:t>–</a:t>
            </a:r>
            <a:r>
              <a:rPr lang="ro-RO" altLang="en-RO" sz="2200" dirty="0"/>
              <a:t> în leziunile situate deasupra încrucișării de la nivelul piramidelor bulbare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05E1C9-B130-D843-8E9E-58F18147C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713" y="990600"/>
            <a:ext cx="2836159" cy="480059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C39280-1B45-DB40-B55C-59E3C8601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6281738" cy="1455738"/>
          </a:xfrm>
        </p:spPr>
        <p:txBody>
          <a:bodyPr/>
          <a:lstStyle/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o-RO" b="1" i="1" dirty="0"/>
              <a:t>Tonusul muscular</a:t>
            </a:r>
          </a:p>
        </p:txBody>
      </p:sp>
      <p:sp>
        <p:nvSpPr>
          <p:cNvPr id="26628" name="Content Placeholder 2">
            <a:extLst>
              <a:ext uri="{FF2B5EF4-FFF2-40B4-BE49-F238E27FC236}">
                <a16:creationId xmlns:a16="http://schemas.microsoft.com/office/drawing/2014/main" id="{103F9821-ED58-E64B-8D15-1F321CFC5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41538"/>
            <a:ext cx="6281738" cy="3649662"/>
          </a:xfrm>
        </p:spPr>
        <p:txBody>
          <a:bodyPr/>
          <a:lstStyle/>
          <a:p>
            <a:pPr eaLnBrk="1" hangingPunct="1"/>
            <a:r>
              <a:rPr lang="ro-RO" altLang="en-RO"/>
              <a:t>Hipertonie:</a:t>
            </a:r>
          </a:p>
          <a:p>
            <a:pPr lvl="1" eaLnBrk="1" hangingPunct="1"/>
            <a:r>
              <a:rPr lang="ro-RO" altLang="en-RO"/>
              <a:t>În lamă de briceag (elastică)</a:t>
            </a:r>
          </a:p>
          <a:p>
            <a:pPr lvl="1" eaLnBrk="1" hangingPunct="1"/>
            <a:r>
              <a:rPr lang="ro-RO" altLang="en-RO"/>
              <a:t>Predomină pe flexori la membrul superior și pe extensori la membrul inferior</a:t>
            </a:r>
          </a:p>
          <a:p>
            <a:pPr eaLnBrk="1" hangingPunct="1"/>
            <a:r>
              <a:rPr lang="ro-RO" altLang="en-RO"/>
              <a:t>Hipotonie </a:t>
            </a:r>
            <a:r>
              <a:rPr lang="mr-IN" altLang="en-RO"/>
              <a:t>–</a:t>
            </a:r>
            <a:r>
              <a:rPr lang="ro-RO" altLang="en-RO"/>
              <a:t> (rar)</a:t>
            </a:r>
          </a:p>
          <a:p>
            <a:pPr eaLnBrk="1" hangingPunct="1"/>
            <a:endParaRPr lang="ro-RO" altLang="en-RO"/>
          </a:p>
          <a:p>
            <a:pPr eaLnBrk="1" hangingPunct="1"/>
            <a:endParaRPr lang="ro-RO" altLang="en-RO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2D357-9A7E-4A48-B564-1DACF4237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705" y="2161634"/>
            <a:ext cx="6753287" cy="3575287"/>
          </a:xfrm>
        </p:spPr>
        <p:txBody>
          <a:bodyPr anchor="t">
            <a:normAutofit/>
          </a:bodyPr>
          <a:lstStyle/>
          <a:p>
            <a:pPr marL="457200" indent="-457200" algn="just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x-none" sz="2000"/>
              <a:t>Pentru </a:t>
            </a:r>
            <a:r>
              <a:rPr lang="x-none" sz="2000" dirty="0"/>
              <a:t>a pune în evidență hipertonia ”în lamă de briceag”, examinatorul poziționează pacientul în decubit dorsal, cu membrele inferioare în extensie pe planul patului.</a:t>
            </a:r>
          </a:p>
          <a:p>
            <a:pPr marL="731520" lvl="1" indent="-457200" algn="just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x-none" sz="2000" dirty="0"/>
              <a:t>La nivelul membrului inferior afectat de deficitul motor imprimă în mod pasiv o flexie bruscă a gambei pe coapsă (o mână a examinatorului se află în spațiul popliteu, iar cu cealaltă face flexia gambei pe coapsă).</a:t>
            </a:r>
          </a:p>
          <a:p>
            <a:pPr marL="731520" lvl="1" indent="-457200" algn="just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x-none" sz="2000"/>
              <a:t>La început</a:t>
            </a:r>
            <a:r>
              <a:rPr lang="ro-RO" sz="2000" dirty="0"/>
              <a:t> </a:t>
            </a:r>
            <a:r>
              <a:rPr lang="x-none" sz="2000"/>
              <a:t>mișcarea </a:t>
            </a:r>
            <a:r>
              <a:rPr lang="x-none" sz="2000" dirty="0"/>
              <a:t>întâmpină o opoziție, iar ulterior se face mai ușor (examinatorul are aceeași senzație ca în momentul în care deschide un briceag)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E6B8A-0F4A-4E38-8674-8C932377F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55"/>
          <a:stretch/>
        </p:blipFill>
        <p:spPr>
          <a:xfrm>
            <a:off x="7533136" y="1698171"/>
            <a:ext cx="4012870" cy="451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05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E1D1A-10B9-BD4B-B91E-D9CB7F2F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0" y="-17463"/>
            <a:ext cx="10131425" cy="1455738"/>
          </a:xfrm>
        </p:spPr>
        <p:txBody>
          <a:bodyPr/>
          <a:lstStyle/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ro-RO" b="1" i="1" dirty="0"/>
              <a:t>Reflexele osteotendinoase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B94F59C8-AA9B-DE4B-835A-E6719E820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363" y="1708150"/>
            <a:ext cx="5321300" cy="4083050"/>
          </a:xfrm>
        </p:spPr>
        <p:txBody>
          <a:bodyPr/>
          <a:lstStyle/>
          <a:p>
            <a:pPr eaLnBrk="1" hangingPunct="1"/>
            <a:r>
              <a:rPr lang="ro-RO" altLang="en-RO" sz="2400"/>
              <a:t>Exagerate:</a:t>
            </a:r>
          </a:p>
          <a:p>
            <a:pPr lvl="1" eaLnBrk="1" hangingPunct="1"/>
            <a:r>
              <a:rPr lang="ro-RO" altLang="en-RO" sz="2200"/>
              <a:t>Vii</a:t>
            </a:r>
          </a:p>
          <a:p>
            <a:pPr lvl="1" eaLnBrk="1" hangingPunct="1"/>
            <a:r>
              <a:rPr lang="ro-RO" altLang="en-RO" sz="2200"/>
              <a:t>Polikinetice</a:t>
            </a:r>
          </a:p>
          <a:p>
            <a:pPr lvl="1" eaLnBrk="1" hangingPunct="1"/>
            <a:r>
              <a:rPr lang="ro-RO" altLang="en-RO" sz="2200"/>
              <a:t>Zonă reflexogenă mărită</a:t>
            </a:r>
          </a:p>
          <a:p>
            <a:pPr lvl="1" eaLnBrk="1" hangingPunct="1"/>
            <a:r>
              <a:rPr lang="ro-RO" altLang="en-RO" sz="2200"/>
              <a:t>Clonus al rotulei, al piciorului</a:t>
            </a:r>
          </a:p>
          <a:p>
            <a:pPr eaLnBrk="1" hangingPunct="1"/>
            <a:r>
              <a:rPr lang="ro-RO" altLang="en-RO" sz="2400"/>
              <a:t>Abolite/diminuate (rar)</a:t>
            </a:r>
          </a:p>
          <a:p>
            <a:pPr eaLnBrk="1" hangingPunct="1"/>
            <a:endParaRPr lang="ro-RO" altLang="en-RO" sz="2400"/>
          </a:p>
        </p:txBody>
      </p:sp>
      <p:sp>
        <p:nvSpPr>
          <p:cNvPr id="27652" name="Content Placeholder 4">
            <a:extLst>
              <a:ext uri="{FF2B5EF4-FFF2-40B4-BE49-F238E27FC236}">
                <a16:creationId xmlns:a16="http://schemas.microsoft.com/office/drawing/2014/main" id="{17CC3FB7-151A-1F45-9E05-C5D42FCD4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77125" y="1438275"/>
            <a:ext cx="4479925" cy="4527550"/>
          </a:xfrm>
        </p:spPr>
        <p:txBody>
          <a:bodyPr/>
          <a:lstStyle/>
          <a:p>
            <a:pPr eaLnBrk="1" hangingPunct="1"/>
            <a:r>
              <a:rPr lang="ro-RO" altLang="en-RO" sz="2400"/>
              <a:t>ROT:</a:t>
            </a:r>
          </a:p>
          <a:p>
            <a:pPr eaLnBrk="1" hangingPunct="1">
              <a:buFont typeface="Calibri Light" panose="020F0302020204030204" pitchFamily="34" charset="0"/>
              <a:buAutoNum type="arabicPeriod"/>
            </a:pPr>
            <a:r>
              <a:rPr lang="ro-RO" altLang="en-RO" sz="2400"/>
              <a:t>Membrul superior:</a:t>
            </a:r>
          </a:p>
          <a:p>
            <a:pPr lvl="1" eaLnBrk="1" hangingPunct="1"/>
            <a:r>
              <a:rPr lang="ro-RO" altLang="en-RO" sz="2200"/>
              <a:t>Tricipital </a:t>
            </a:r>
            <a:r>
              <a:rPr lang="mr-IN" altLang="en-RO" sz="2200"/>
              <a:t>–</a:t>
            </a:r>
            <a:r>
              <a:rPr lang="ro-RO" altLang="en-RO" sz="2200"/>
              <a:t> C7</a:t>
            </a:r>
          </a:p>
          <a:p>
            <a:pPr lvl="1" eaLnBrk="1" hangingPunct="1"/>
            <a:r>
              <a:rPr lang="ro-RO" altLang="en-RO" sz="2200"/>
              <a:t>Bicipital </a:t>
            </a:r>
            <a:r>
              <a:rPr lang="mr-IN" altLang="en-RO" sz="2200"/>
              <a:t>–</a:t>
            </a:r>
            <a:r>
              <a:rPr lang="ro-RO" altLang="en-RO" sz="2200"/>
              <a:t> C5-C6</a:t>
            </a:r>
          </a:p>
          <a:p>
            <a:pPr lvl="1" eaLnBrk="1" hangingPunct="1"/>
            <a:r>
              <a:rPr lang="ro-RO" altLang="en-RO" sz="2200"/>
              <a:t>Stiloradial </a:t>
            </a:r>
            <a:r>
              <a:rPr lang="mr-IN" altLang="en-RO" sz="2200"/>
              <a:t>–</a:t>
            </a:r>
            <a:r>
              <a:rPr lang="ro-RO" altLang="en-RO" sz="2200"/>
              <a:t> C5-C6</a:t>
            </a:r>
          </a:p>
          <a:p>
            <a:pPr lvl="1" eaLnBrk="1" hangingPunct="1"/>
            <a:r>
              <a:rPr lang="ro-RO" altLang="en-RO" sz="2200"/>
              <a:t>Cubitopronator </a:t>
            </a:r>
            <a:r>
              <a:rPr lang="mr-IN" altLang="en-RO" sz="2200"/>
              <a:t>–</a:t>
            </a:r>
            <a:r>
              <a:rPr lang="ro-RO" altLang="en-RO" sz="2200"/>
              <a:t> C8-T1</a:t>
            </a:r>
          </a:p>
          <a:p>
            <a:pPr eaLnBrk="1" hangingPunct="1">
              <a:buFont typeface="Calibri Light" panose="020F0302020204030204" pitchFamily="34" charset="0"/>
              <a:buAutoNum type="arabicPeriod"/>
            </a:pPr>
            <a:r>
              <a:rPr lang="ro-RO" altLang="en-RO" sz="2400"/>
              <a:t>Membrul inferior:</a:t>
            </a:r>
          </a:p>
          <a:p>
            <a:pPr lvl="1" eaLnBrk="1" hangingPunct="1"/>
            <a:r>
              <a:rPr lang="ro-RO" altLang="en-RO" sz="2200"/>
              <a:t>Rotulian </a:t>
            </a:r>
            <a:r>
              <a:rPr lang="mr-IN" altLang="en-RO" sz="2200"/>
              <a:t>–</a:t>
            </a:r>
            <a:r>
              <a:rPr lang="ro-RO" altLang="en-RO" sz="2200"/>
              <a:t> L2-L4</a:t>
            </a:r>
          </a:p>
          <a:p>
            <a:pPr lvl="1" eaLnBrk="1" hangingPunct="1"/>
            <a:r>
              <a:rPr lang="ro-RO" altLang="en-RO" sz="2200"/>
              <a:t>Achilian </a:t>
            </a:r>
            <a:r>
              <a:rPr lang="mr-IN" altLang="en-RO" sz="2200"/>
              <a:t>–</a:t>
            </a:r>
            <a:r>
              <a:rPr lang="ro-RO" altLang="en-RO" sz="2200"/>
              <a:t> L5-S1</a:t>
            </a:r>
          </a:p>
          <a:p>
            <a:pPr lvl="1" eaLnBrk="1" hangingPunct="1"/>
            <a:endParaRPr lang="ro-RO" altLang="en-RO" sz="2200"/>
          </a:p>
        </p:txBody>
      </p:sp>
      <p:pic>
        <p:nvPicPr>
          <p:cNvPr id="27653" name="Picture 3">
            <a:extLst>
              <a:ext uri="{FF2B5EF4-FFF2-40B4-BE49-F238E27FC236}">
                <a16:creationId xmlns:a16="http://schemas.microsoft.com/office/drawing/2014/main" id="{2F95550B-3583-904E-81FB-7500C1F7C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3513138"/>
            <a:ext cx="241776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C28A4-7AA3-D344-BF40-1608BF146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036" y="1273629"/>
            <a:ext cx="7125003" cy="4943545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x-none"/>
              <a:t>Reflexele </a:t>
            </a:r>
            <a:r>
              <a:rPr lang="x-none" dirty="0"/>
              <a:t>se examinează în mod comparativ, pe cele două hemicorpuri.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x-none" dirty="0"/>
              <a:t>Reflexe polikinetice – la percuția tendonului se obțin mai multe răspunsuri.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x-none" dirty="0"/>
              <a:t>Zona reflexogenă mărită – reflexul se obține prin percuția unei zone mai mari decât în mod normal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x-none" dirty="0"/>
              <a:t>Clonus al piciorului – examinatorul imprimă o mișcare bruscă de extensie a piciorului, moment în care piciorul va efectua câteva mișcări de flexie – extensie.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x-none" dirty="0"/>
              <a:t>Clonus al rotulei – examinatorul imprimă rotulei o mișcare bruscă în jos, moment în care rotula va efectua câteva excursii sus – jos.</a:t>
            </a:r>
          </a:p>
        </p:txBody>
      </p:sp>
      <p:pic>
        <p:nvPicPr>
          <p:cNvPr id="7" name="Graphic 6" descr="Robot Outline">
            <a:extLst>
              <a:ext uri="{FF2B5EF4-FFF2-40B4-BE49-F238E27FC236}">
                <a16:creationId xmlns:a16="http://schemas.microsoft.com/office/drawing/2014/main" id="{4B70374E-9EA6-4502-8DDB-D4CA02811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9392" y="1123317"/>
            <a:ext cx="3099440" cy="426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45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66954-91BA-5648-A9D6-A80EC418B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ro-RO" b="1" i="1" dirty="0"/>
              <a:t>Reflexele cutanate abdominale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DE058CD2-4FC8-5945-A4F1-C5DB45B17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altLang="en-RO" sz="2400"/>
              <a:t>Diminuate/abolite de partea deficitului</a:t>
            </a:r>
          </a:p>
          <a:p>
            <a:pPr lvl="1" eaLnBrk="1" hangingPunct="1"/>
            <a:r>
              <a:rPr lang="ro-RO" altLang="en-RO" sz="2200"/>
              <a:t>Superior: T7 </a:t>
            </a:r>
            <a:r>
              <a:rPr lang="mr-IN" altLang="en-RO" sz="2200"/>
              <a:t>–</a:t>
            </a:r>
            <a:r>
              <a:rPr lang="ro-RO" altLang="en-RO" sz="2200"/>
              <a:t> T8</a:t>
            </a:r>
          </a:p>
          <a:p>
            <a:pPr lvl="1" eaLnBrk="1" hangingPunct="1"/>
            <a:r>
              <a:rPr lang="ro-RO" altLang="en-RO" sz="2200"/>
              <a:t>Mijlociu: T9 </a:t>
            </a:r>
            <a:r>
              <a:rPr lang="mr-IN" altLang="en-RO" sz="2200"/>
              <a:t>–</a:t>
            </a:r>
            <a:r>
              <a:rPr lang="ro-RO" altLang="en-RO" sz="2200"/>
              <a:t> T10</a:t>
            </a:r>
          </a:p>
          <a:p>
            <a:pPr lvl="1" eaLnBrk="1" hangingPunct="1"/>
            <a:r>
              <a:rPr lang="ro-RO" altLang="en-RO" sz="2200"/>
              <a:t>Inferior: T11 </a:t>
            </a:r>
            <a:r>
              <a:rPr lang="mr-IN" altLang="en-RO" sz="2200"/>
              <a:t>–</a:t>
            </a:r>
            <a:r>
              <a:rPr lang="ro-RO" altLang="en-RO" sz="2200"/>
              <a:t> T12</a:t>
            </a:r>
          </a:p>
        </p:txBody>
      </p:sp>
      <p:pic>
        <p:nvPicPr>
          <p:cNvPr id="28676" name="Picture 3">
            <a:extLst>
              <a:ext uri="{FF2B5EF4-FFF2-40B4-BE49-F238E27FC236}">
                <a16:creationId xmlns:a16="http://schemas.microsoft.com/office/drawing/2014/main" id="{6034C746-02C7-BD40-B2DC-489728083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3043238"/>
            <a:ext cx="244792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4EB43E-774C-204E-B428-79F9551B1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11.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B981FE7-43D6-2E4B-B373-C3245CFF28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700195"/>
              </p:ext>
            </p:extLst>
          </p:nvPr>
        </p:nvGraphicFramePr>
        <p:xfrm>
          <a:off x="1044658" y="849086"/>
          <a:ext cx="10461542" cy="5399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1853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93E60E-0009-594E-9BE1-DD0CAF875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ro-RO" dirty="0"/>
              <a:t>Reflexul cutanat plantar</a:t>
            </a:r>
          </a:p>
        </p:txBody>
      </p:sp>
      <p:sp>
        <p:nvSpPr>
          <p:cNvPr id="29699" name="Text Placeholder 4">
            <a:extLst>
              <a:ext uri="{FF2B5EF4-FFF2-40B4-BE49-F238E27FC236}">
                <a16:creationId xmlns:a16="http://schemas.microsoft.com/office/drawing/2014/main" id="{B3DC5497-2E2E-1447-A4EB-2BD944804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138" y="2217738"/>
            <a:ext cx="4710112" cy="576262"/>
          </a:xfrm>
        </p:spPr>
        <p:txBody>
          <a:bodyPr/>
          <a:lstStyle/>
          <a:p>
            <a:pPr eaLnBrk="1" hangingPunct="1"/>
            <a:r>
              <a:rPr lang="ro-RO" altLang="en-RO"/>
              <a:t>În extensie - Babinski</a:t>
            </a:r>
          </a:p>
        </p:txBody>
      </p:sp>
      <p:pic>
        <p:nvPicPr>
          <p:cNvPr id="29700" name="Content Placeholder 8">
            <a:extLst>
              <a:ext uri="{FF2B5EF4-FFF2-40B4-BE49-F238E27FC236}">
                <a16:creationId xmlns:a16="http://schemas.microsoft.com/office/drawing/2014/main" id="{B0D660FF-EBAB-C145-B53F-079835D45B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276600"/>
            <a:ext cx="2489200" cy="2346325"/>
          </a:xfrm>
        </p:spPr>
      </p:pic>
      <p:sp>
        <p:nvSpPr>
          <p:cNvPr id="29701" name="Text Placeholder 6">
            <a:extLst>
              <a:ext uri="{FF2B5EF4-FFF2-40B4-BE49-F238E27FC236}">
                <a16:creationId xmlns:a16="http://schemas.microsoft.com/office/drawing/2014/main" id="{DD2825E9-E62B-6443-96CE-B6D025B71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21325" y="2227263"/>
            <a:ext cx="5886450" cy="576262"/>
          </a:xfrm>
        </p:spPr>
        <p:txBody>
          <a:bodyPr/>
          <a:lstStyle/>
          <a:p>
            <a:pPr eaLnBrk="1" hangingPunct="1"/>
            <a:r>
              <a:rPr lang="ro-RO" altLang="en-RO"/>
              <a:t>Similare ca valoare cu semnul Babinski</a:t>
            </a:r>
          </a:p>
        </p:txBody>
      </p:sp>
      <p:sp>
        <p:nvSpPr>
          <p:cNvPr id="29702" name="Content Placeholder 7">
            <a:extLst>
              <a:ext uri="{FF2B5EF4-FFF2-40B4-BE49-F238E27FC236}">
                <a16:creationId xmlns:a16="http://schemas.microsoft.com/office/drawing/2014/main" id="{E3259579-5BA3-084E-A52A-FA58EFD7F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6513" y="3276600"/>
            <a:ext cx="4432300" cy="2514600"/>
          </a:xfrm>
        </p:spPr>
        <p:txBody>
          <a:bodyPr/>
          <a:lstStyle/>
          <a:p>
            <a:pPr eaLnBrk="1" hangingPunct="1"/>
            <a:r>
              <a:rPr lang="ro-RO" altLang="en-RO" sz="2400"/>
              <a:t>Oppenheim</a:t>
            </a:r>
          </a:p>
          <a:p>
            <a:pPr eaLnBrk="1" hangingPunct="1"/>
            <a:r>
              <a:rPr lang="ro-RO" altLang="en-RO" sz="2400"/>
              <a:t>Gordon</a:t>
            </a:r>
          </a:p>
          <a:p>
            <a:pPr eaLnBrk="1" hangingPunct="1"/>
            <a:r>
              <a:rPr lang="ro-RO" altLang="en-RO" sz="2400"/>
              <a:t>Schaeffer</a:t>
            </a:r>
          </a:p>
        </p:txBody>
      </p:sp>
      <p:pic>
        <p:nvPicPr>
          <p:cNvPr id="29703" name="Picture 9">
            <a:extLst>
              <a:ext uri="{FF2B5EF4-FFF2-40B4-BE49-F238E27FC236}">
                <a16:creationId xmlns:a16="http://schemas.microsoft.com/office/drawing/2014/main" id="{CDE49933-523A-EB4D-ADF0-BCB643827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3276600"/>
            <a:ext cx="2135188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5AB1F-7647-1C47-BE5C-D7FBB087C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x-none" dirty="0"/>
              <a:t>12.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1C32F9-1656-4DBC-B93C-C071F62CAF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944729"/>
              </p:ext>
            </p:extLst>
          </p:nvPr>
        </p:nvGraphicFramePr>
        <p:xfrm>
          <a:off x="960438" y="1469571"/>
          <a:ext cx="10267950" cy="426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7429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958DA-28CA-B048-8145-F47668CAB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b="1" dirty="0"/>
              <a:t>Alte REFLEXE patologice</a:t>
            </a:r>
          </a:p>
        </p:txBody>
      </p:sp>
      <p:sp>
        <p:nvSpPr>
          <p:cNvPr id="30723" name="Text Placeholder 2">
            <a:extLst>
              <a:ext uri="{FF2B5EF4-FFF2-40B4-BE49-F238E27FC236}">
                <a16:creationId xmlns:a16="http://schemas.microsoft.com/office/drawing/2014/main" id="{F4D5A331-F89B-5A4E-9A4E-BB9AA78F9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138" y="2217738"/>
            <a:ext cx="4710112" cy="576262"/>
          </a:xfrm>
        </p:spPr>
        <p:txBody>
          <a:bodyPr/>
          <a:lstStyle/>
          <a:p>
            <a:pPr eaLnBrk="1" hangingPunct="1"/>
            <a:r>
              <a:rPr lang="ro-RO" altLang="en-RO"/>
              <a:t>Hoffmann</a:t>
            </a:r>
          </a:p>
        </p:txBody>
      </p:sp>
      <p:pic>
        <p:nvPicPr>
          <p:cNvPr id="30724" name="Content Placeholder 6">
            <a:extLst>
              <a:ext uri="{FF2B5EF4-FFF2-40B4-BE49-F238E27FC236}">
                <a16:creationId xmlns:a16="http://schemas.microsoft.com/office/drawing/2014/main" id="{6055A520-3026-D04A-AFB0-69D24C51EE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788" y="3259138"/>
            <a:ext cx="2260600" cy="2670175"/>
          </a:xfrm>
        </p:spPr>
      </p:pic>
      <p:sp>
        <p:nvSpPr>
          <p:cNvPr id="30725" name="Text Placeholder 4">
            <a:extLst>
              <a:ext uri="{FF2B5EF4-FFF2-40B4-BE49-F238E27FC236}">
                <a16:creationId xmlns:a16="http://schemas.microsoft.com/office/drawing/2014/main" id="{861F7D99-0781-7E40-B0A8-57FDBC126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3" y="2217738"/>
            <a:ext cx="4722812" cy="576262"/>
          </a:xfrm>
        </p:spPr>
        <p:txBody>
          <a:bodyPr/>
          <a:lstStyle/>
          <a:p>
            <a:pPr eaLnBrk="1" hangingPunct="1"/>
            <a:r>
              <a:rPr lang="ro-RO" altLang="en-RO"/>
              <a:t>Marinescu-Radovici</a:t>
            </a:r>
          </a:p>
        </p:txBody>
      </p:sp>
      <p:pic>
        <p:nvPicPr>
          <p:cNvPr id="30726" name="Content Placeholder 8">
            <a:extLst>
              <a:ext uri="{FF2B5EF4-FFF2-40B4-BE49-F238E27FC236}">
                <a16:creationId xmlns:a16="http://schemas.microsoft.com/office/drawing/2014/main" id="{95D3208F-A74B-3641-AB98-2BB4C9A95CF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4413" y="3259138"/>
            <a:ext cx="5202237" cy="2670175"/>
          </a:xfrm>
        </p:spPr>
      </p:pic>
      <p:pic>
        <p:nvPicPr>
          <p:cNvPr id="30727" name="Picture 7">
            <a:extLst>
              <a:ext uri="{FF2B5EF4-FFF2-40B4-BE49-F238E27FC236}">
                <a16:creationId xmlns:a16="http://schemas.microsoft.com/office/drawing/2014/main" id="{9D1BD1B2-2C4B-0C45-9339-4A0FFD2C5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3259138"/>
            <a:ext cx="2287587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2">
            <a:extLst>
              <a:ext uri="{FF2B5EF4-FFF2-40B4-BE49-F238E27FC236}">
                <a16:creationId xmlns:a16="http://schemas.microsoft.com/office/drawing/2014/main" id="{8DDE9F38-F0D1-7741-BD55-1453D1B030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RO"/>
          </a:p>
        </p:txBody>
      </p:sp>
      <p:pic>
        <p:nvPicPr>
          <p:cNvPr id="19459" name="Picture 24">
            <a:extLst>
              <a:ext uri="{FF2B5EF4-FFF2-40B4-BE49-F238E27FC236}">
                <a16:creationId xmlns:a16="http://schemas.microsoft.com/office/drawing/2014/main" id="{F0D27CDF-7B21-9B43-851E-C3376085F8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unded Rectangle 30">
            <a:extLst>
              <a:ext uri="{FF2B5EF4-FFF2-40B4-BE49-F238E27FC236}">
                <a16:creationId xmlns:a16="http://schemas.microsoft.com/office/drawing/2014/main" id="{6E76629B-E373-7C4D-9E1F-7D6B23C823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60661" y="639097"/>
            <a:ext cx="3398290" cy="5575438"/>
          </a:xfrm>
          <a:prstGeom prst="roundRect">
            <a:avLst>
              <a:gd name="adj" fmla="val 5442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83A8C88-8CA1-CC40-84FC-4037E4DC8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/>
        </p:blipFill>
        <p:spPr>
          <a:xfrm>
            <a:off x="1011087" y="733077"/>
            <a:ext cx="2689321" cy="2636590"/>
          </a:xfrm>
          <a:prstGeom prst="roundRect">
            <a:avLst>
              <a:gd name="adj" fmla="val 5170"/>
            </a:avLst>
          </a:prstGeom>
          <a:noFill/>
          <a:ln w="50800" cap="sq" cmpd="dbl">
            <a:noFill/>
            <a:miter lim="800000"/>
          </a:ln>
          <a:effectLst/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6027BD-29AD-1A40-974F-D55B1192E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/>
          <a:stretch/>
        </p:blipFill>
        <p:spPr>
          <a:xfrm>
            <a:off x="796473" y="3483966"/>
            <a:ext cx="3118547" cy="2636590"/>
          </a:xfrm>
          <a:prstGeom prst="roundRect">
            <a:avLst>
              <a:gd name="adj" fmla="val 5170"/>
            </a:avLst>
          </a:prstGeom>
          <a:ln w="50800" cap="sq" cmpd="dbl"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D34F8C-EA70-5D49-B9B9-02967DE6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300" y="1030288"/>
            <a:ext cx="6130925" cy="1035050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/>
              <a:t>Neuronul motor central</a:t>
            </a:r>
          </a:p>
        </p:txBody>
      </p:sp>
      <p:sp>
        <p:nvSpPr>
          <p:cNvPr id="19466" name="Text Placeholder 4">
            <a:extLst>
              <a:ext uri="{FF2B5EF4-FFF2-40B4-BE49-F238E27FC236}">
                <a16:creationId xmlns:a16="http://schemas.microsoft.com/office/drawing/2014/main" id="{F100957B-6108-C647-A6E1-E7546E7F5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6300" y="2141538"/>
            <a:ext cx="6130925" cy="3649662"/>
          </a:xfrm>
        </p:spPr>
        <p:txBody>
          <a:bodyPr anchor="ctr"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RO"/>
              <a:t>Responsabil de mișcarea voluntară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RO"/>
              <a:t>Corpul situat în cortexul motor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RO"/>
              <a:t>Aria 4 (a, b, c)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RO"/>
              <a:t>Aria 6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RO"/>
              <a:t>Prelungirea axonală → tractul piramidal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2A296522-5392-4FBD-99CE-B1D3F07EEB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005758"/>
              </p:ext>
            </p:extLst>
          </p:nvPr>
        </p:nvGraphicFramePr>
        <p:xfrm>
          <a:off x="962025" y="1746793"/>
          <a:ext cx="10267950" cy="3364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7102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0D48DD3-1A20-AE44-B000-EC3D47D5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ro-RO" b="1" i="1" dirty="0"/>
              <a:t>sincineziile</a:t>
            </a:r>
          </a:p>
        </p:txBody>
      </p:sp>
      <p:sp>
        <p:nvSpPr>
          <p:cNvPr id="31747" name="Content Placeholder 7">
            <a:extLst>
              <a:ext uri="{FF2B5EF4-FFF2-40B4-BE49-F238E27FC236}">
                <a16:creationId xmlns:a16="http://schemas.microsoft.com/office/drawing/2014/main" id="{87ED3B0C-132D-794E-8921-7A5F00EAF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332" y="2141538"/>
            <a:ext cx="9213893" cy="3649662"/>
          </a:xfrm>
        </p:spPr>
        <p:txBody>
          <a:bodyPr/>
          <a:lstStyle/>
          <a:p>
            <a:pPr eaLnBrk="1" hangingPunct="1"/>
            <a:r>
              <a:rPr lang="ro-RO" altLang="en-RO" sz="2400" dirty="0"/>
              <a:t>Globale</a:t>
            </a:r>
          </a:p>
          <a:p>
            <a:pPr eaLnBrk="1" hangingPunct="1"/>
            <a:r>
              <a:rPr lang="ro-RO" altLang="en-RO" sz="2400" dirty="0"/>
              <a:t>De imitație</a:t>
            </a:r>
          </a:p>
          <a:p>
            <a:pPr eaLnBrk="1" hangingPunct="1"/>
            <a:r>
              <a:rPr lang="ro-RO" altLang="en-RO" sz="2400" dirty="0"/>
              <a:t>De coordonare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4A075-E31A-FC4C-84F7-0273AE6A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127342"/>
            <a:ext cx="10268712" cy="4718512"/>
          </a:xfrm>
        </p:spPr>
        <p:txBody>
          <a:bodyPr>
            <a:normAutofit/>
          </a:bodyPr>
          <a:lstStyle/>
          <a:p>
            <a:pPr>
              <a:lnSpc>
                <a:spcPct val="91000"/>
              </a:lnSpc>
            </a:pPr>
            <a:r>
              <a:rPr lang="x-none" sz="2000" dirty="0"/>
              <a:t>Sincineziile sunt mișcări pe care pacientul nu le poate efectua voluntar cu partea paralizată, dar ele se pot schița în legătură cu alte mișcări voluntare</a:t>
            </a:r>
          </a:p>
          <a:p>
            <a:pPr>
              <a:lnSpc>
                <a:spcPct val="91000"/>
              </a:lnSpc>
            </a:pPr>
            <a:r>
              <a:rPr lang="x-none" sz="2000" dirty="0"/>
              <a:t>De exemplu – extensia degetelor la mâna paralizată se poate efectua involuntar în situațiile următoare:</a:t>
            </a:r>
          </a:p>
          <a:p>
            <a:pPr marL="914400" lvl="1" indent="-457200">
              <a:lnSpc>
                <a:spcPct val="91000"/>
              </a:lnSpc>
            </a:pPr>
            <a:r>
              <a:rPr lang="x-none" sz="1800" dirty="0"/>
              <a:t>sincinezii globale – de exemplu, când bolnavul cască</a:t>
            </a:r>
          </a:p>
          <a:p>
            <a:pPr marL="914400" lvl="1" indent="-457200">
              <a:lnSpc>
                <a:spcPct val="91000"/>
              </a:lnSpc>
            </a:pPr>
            <a:r>
              <a:rPr lang="x-none" sz="1800" dirty="0"/>
              <a:t>sincinezii de imitație – când degetele mâinii săsnătoase execută mișcări de extensie</a:t>
            </a:r>
          </a:p>
          <a:p>
            <a:pPr marL="914400" lvl="1" indent="-457200">
              <a:lnSpc>
                <a:spcPct val="91000"/>
              </a:lnSpc>
            </a:pPr>
            <a:r>
              <a:rPr lang="x-none" sz="1800" dirty="0"/>
              <a:t>sincinezii de coordonare – când pacientul face abducția brațului de partea paralizată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57011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9DEA9-6729-604F-AD58-4C0977496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4938"/>
            <a:ext cx="10131425" cy="8842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 b="1" dirty="0">
                <a:solidFill>
                  <a:srgbClr val="FF0000"/>
                </a:solidFill>
              </a:rPr>
              <a:t>Variații ale tabloului clinic după topografia leziunii</a:t>
            </a:r>
          </a:p>
        </p:txBody>
      </p:sp>
      <p:pic>
        <p:nvPicPr>
          <p:cNvPr id="32771" name="Content Placeholder 5">
            <a:extLst>
              <a:ext uri="{FF2B5EF4-FFF2-40B4-BE49-F238E27FC236}">
                <a16:creationId xmlns:a16="http://schemas.microsoft.com/office/drawing/2014/main" id="{E1976650-872C-B443-B54A-90231CD19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5538" y="1468438"/>
            <a:ext cx="2293937" cy="421798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4FBFED-F841-164F-AACF-C5EE91BC6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019175"/>
            <a:ext cx="5835650" cy="4772025"/>
          </a:xfrm>
        </p:spPr>
        <p:txBody>
          <a:bodyPr rtlCol="0">
            <a:normAutofit lnSpcReduction="10000"/>
          </a:bodyPr>
          <a:lstStyle/>
          <a:p>
            <a:pPr marL="457200" indent="-457200" eaLnBrk="1" fontAlgn="auto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ro-RO" sz="2400" b="1" i="1" dirty="0"/>
              <a:t>CORTEX</a:t>
            </a:r>
          </a:p>
          <a:p>
            <a:pPr marL="457200" indent="-457200" eaLnBrk="1" fontAlgn="auto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ro-RO" sz="2400" b="1" dirty="0"/>
              <a:t>Hemipareză/</a:t>
            </a:r>
            <a:r>
              <a:rPr lang="ro-RO" sz="2400" b="1" dirty="0" err="1"/>
              <a:t>plegie</a:t>
            </a:r>
            <a:r>
              <a:rPr lang="ro-RO" sz="2400" b="1" dirty="0"/>
              <a:t> </a:t>
            </a:r>
            <a:r>
              <a:rPr lang="ro-RO" sz="2400" dirty="0"/>
              <a:t>(deficit motor pe hemicorpul opus leziunii)</a:t>
            </a:r>
          </a:p>
          <a:p>
            <a:pPr marL="457200" indent="-457200" eaLnBrk="1" fontAlgn="auto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ro-RO" sz="2400" b="1" dirty="0"/>
              <a:t>Deficit motor inegal distribuit</a:t>
            </a:r>
          </a:p>
          <a:p>
            <a:pPr marL="914400" lvl="1" indent="-457200" eaLnBrk="1" fontAlgn="auto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ro-RO" sz="2000" dirty="0"/>
              <a:t>Facio-brahial</a:t>
            </a:r>
          </a:p>
          <a:p>
            <a:pPr marL="914400" lvl="1" indent="-457200" eaLnBrk="1" fontAlgn="auto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ro-RO" sz="2000" dirty="0"/>
              <a:t>Crural </a:t>
            </a:r>
          </a:p>
          <a:p>
            <a:pPr marL="457200" indent="-457200" eaLnBrk="1" fontAlgn="auto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ro-RO" sz="2400" b="1" dirty="0"/>
              <a:t>Asociat cu alte semne de atingere corticală:</a:t>
            </a:r>
          </a:p>
          <a:p>
            <a:pPr marL="914400" lvl="1" indent="-457200" eaLnBrk="1" fontAlgn="auto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ro-RO" sz="2000" dirty="0"/>
              <a:t>Afazie</a:t>
            </a:r>
          </a:p>
          <a:p>
            <a:pPr marL="914400" lvl="1" indent="-457200" eaLnBrk="1" fontAlgn="auto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ro-RO" sz="2000" dirty="0"/>
              <a:t>Apraxie</a:t>
            </a:r>
          </a:p>
          <a:p>
            <a:pPr marL="914400" lvl="1" indent="-457200" eaLnBrk="1" fontAlgn="auto" hangingPunct="1">
              <a:spcBef>
                <a:spcPts val="0"/>
              </a:spcBef>
              <a:buFont typeface="Arial" charset="0"/>
              <a:buChar char="•"/>
              <a:defRPr/>
            </a:pPr>
            <a:r>
              <a:rPr lang="ro-RO" sz="2000" dirty="0"/>
              <a:t>Crize epileptice</a:t>
            </a:r>
          </a:p>
        </p:txBody>
      </p:sp>
      <p:pic>
        <p:nvPicPr>
          <p:cNvPr id="32773" name="Picture 6">
            <a:extLst>
              <a:ext uri="{FF2B5EF4-FFF2-40B4-BE49-F238E27FC236}">
                <a16:creationId xmlns:a16="http://schemas.microsoft.com/office/drawing/2014/main" id="{32BC0BE8-5C5D-2E4E-845A-015D5EFD6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75" y="1468438"/>
            <a:ext cx="257810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Content Placeholder 4">
            <a:extLst>
              <a:ext uri="{FF2B5EF4-FFF2-40B4-BE49-F238E27FC236}">
                <a16:creationId xmlns:a16="http://schemas.microsoft.com/office/drawing/2014/main" id="{ACA12DC2-AA43-864B-B0AB-DFC1D4A8C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4963" y="876300"/>
            <a:ext cx="4662487" cy="5045075"/>
          </a:xfrm>
        </p:spPr>
      </p:pic>
      <p:sp>
        <p:nvSpPr>
          <p:cNvPr id="33795" name="Text Placeholder 3">
            <a:extLst>
              <a:ext uri="{FF2B5EF4-FFF2-40B4-BE49-F238E27FC236}">
                <a16:creationId xmlns:a16="http://schemas.microsoft.com/office/drawing/2014/main" id="{69CBCBA2-7AD5-EE4E-A164-A845A861D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544638"/>
            <a:ext cx="5715000" cy="3762375"/>
          </a:xfrm>
        </p:spPr>
        <p:txBody>
          <a:bodyPr/>
          <a:lstStyle/>
          <a:p>
            <a:pPr marL="457200" indent="-457200" eaLnBrk="1" hangingPunct="1">
              <a:buFont typeface="Calibri Light" panose="020F0302020204030204" pitchFamily="34" charset="0"/>
              <a:buAutoNum type="arabicPeriod" startAt="2"/>
            </a:pPr>
            <a:r>
              <a:rPr lang="ro-RO" altLang="en-RO" sz="2400" b="1" i="1"/>
              <a:t>CAPSULA INTERNĂ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o-RO" altLang="en-RO" sz="2400" b="1"/>
              <a:t>Hemipareză/plegie ataxică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o-RO" altLang="en-RO" sz="2400" b="1"/>
              <a:t>Deficit motor egal distribuit </a:t>
            </a:r>
            <a:r>
              <a:rPr lang="ro-RO" altLang="en-RO" sz="2400"/>
              <a:t>(inclusiv fața)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ro-RO" altLang="en-RO" sz="2400" b="1"/>
              <a:t>Asociat uneori cu: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ro-RO" altLang="en-RO" sz="2000"/>
              <a:t>Tulburări de sensibilitate (lez. talamice)</a:t>
            </a: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ro-RO" altLang="en-RO" sz="2000"/>
              <a:t> hemianopsie homonimă laterală (lez. corp geniculat lateral)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111844-79AB-B84B-8C6C-B507F9E47920}"/>
              </a:ext>
            </a:extLst>
          </p:cNvPr>
          <p:cNvCxnSpPr/>
          <p:nvPr/>
        </p:nvCxnSpPr>
        <p:spPr>
          <a:xfrm flipH="1" flipV="1">
            <a:off x="9653588" y="2398713"/>
            <a:ext cx="674687" cy="4048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4138A1-95CB-7A49-9461-6A73C6836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5135563" cy="1039813"/>
          </a:xfrm>
        </p:spPr>
        <p:txBody>
          <a:bodyPr/>
          <a:lstStyle/>
          <a:p>
            <a:pPr marL="742950" indent="-74295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ro-RO" sz="2400" b="1" i="1" dirty="0"/>
              <a:t>TRUNCHI CEREBRAL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E937031-CCEC-E44B-AD07-DD51135F0A1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85800" y="779489"/>
          <a:ext cx="6242192" cy="5816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4820" name="Picture 9">
            <a:extLst>
              <a:ext uri="{FF2B5EF4-FFF2-40B4-BE49-F238E27FC236}">
                <a16:creationId xmlns:a16="http://schemas.microsoft.com/office/drawing/2014/main" id="{3C3AA06D-591C-D549-BA84-EE95E4DB42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0"/>
            <a:ext cx="485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659821F-2780-3845-A0C4-874D77452A6A}"/>
              </a:ext>
            </a:extLst>
          </p:cNvPr>
          <p:cNvCxnSpPr>
            <a:stCxn id="34824" idx="3"/>
          </p:cNvCxnSpPr>
          <p:nvPr/>
        </p:nvCxnSpPr>
        <p:spPr>
          <a:xfrm flipH="1">
            <a:off x="9193213" y="4121150"/>
            <a:ext cx="1978025" cy="3270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087AA8D-D80F-584E-AF9A-4801318AD1E0}"/>
              </a:ext>
            </a:extLst>
          </p:cNvPr>
          <p:cNvCxnSpPr/>
          <p:nvPr/>
        </p:nvCxnSpPr>
        <p:spPr>
          <a:xfrm flipH="1" flipV="1">
            <a:off x="9024938" y="5548313"/>
            <a:ext cx="2146300" cy="619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E21B484-8139-CE46-ABFD-880501F3B457}"/>
              </a:ext>
            </a:extLst>
          </p:cNvPr>
          <p:cNvCxnSpPr/>
          <p:nvPr/>
        </p:nvCxnSpPr>
        <p:spPr>
          <a:xfrm flipH="1">
            <a:off x="7870825" y="6394450"/>
            <a:ext cx="3300413" cy="428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4" name="TextBox 31">
            <a:extLst>
              <a:ext uri="{FF2B5EF4-FFF2-40B4-BE49-F238E27FC236}">
                <a16:creationId xmlns:a16="http://schemas.microsoft.com/office/drawing/2014/main" id="{CFA813FE-9489-7C40-ADE4-9EE1159D444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171238" y="3935413"/>
            <a:ext cx="139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o-RO" altLang="en-RO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825" name="TextBox 33">
            <a:extLst>
              <a:ext uri="{FF2B5EF4-FFF2-40B4-BE49-F238E27FC236}">
                <a16:creationId xmlns:a16="http://schemas.microsoft.com/office/drawing/2014/main" id="{D3301531-50E2-8D4A-A8CA-94FABF5B4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7900" y="5422900"/>
            <a:ext cx="44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o-RO" altLang="en-RO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4826" name="TextBox 34">
            <a:extLst>
              <a:ext uri="{FF2B5EF4-FFF2-40B4-BE49-F238E27FC236}">
                <a16:creationId xmlns:a16="http://schemas.microsoft.com/office/drawing/2014/main" id="{E286D378-58A6-2D4F-8ACB-4387BCEED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5363" y="6226175"/>
            <a:ext cx="519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o-RO" altLang="en-RO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4827" name="TextBox 37">
            <a:extLst>
              <a:ext uri="{FF2B5EF4-FFF2-40B4-BE49-F238E27FC236}">
                <a16:creationId xmlns:a16="http://schemas.microsoft.com/office/drawing/2014/main" id="{91047FD8-8429-6A48-AE49-F0E7F777A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3450" y="3409950"/>
            <a:ext cx="630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o-RO" altLang="en-RO" b="1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AD5C33C-2123-2F4D-B619-E8503F21E5D3}"/>
              </a:ext>
            </a:extLst>
          </p:cNvPr>
          <p:cNvCxnSpPr>
            <a:stCxn id="34827" idx="1"/>
          </p:cNvCxnSpPr>
          <p:nvPr/>
        </p:nvCxnSpPr>
        <p:spPr>
          <a:xfrm flipH="1">
            <a:off x="9193213" y="3594100"/>
            <a:ext cx="1900237" cy="88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9" name="TextBox 40">
            <a:extLst>
              <a:ext uri="{FF2B5EF4-FFF2-40B4-BE49-F238E27FC236}">
                <a16:creationId xmlns:a16="http://schemas.microsoft.com/office/drawing/2014/main" id="{7C965A62-1B34-1842-A5FF-9B373E802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5363" y="4740275"/>
            <a:ext cx="101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o-RO" altLang="en-RO" b="1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54EBD31-E519-3241-9957-830331EA9554}"/>
              </a:ext>
            </a:extLst>
          </p:cNvPr>
          <p:cNvCxnSpPr>
            <a:stCxn id="34829" idx="1"/>
          </p:cNvCxnSpPr>
          <p:nvPr/>
        </p:nvCxnSpPr>
        <p:spPr>
          <a:xfrm flipH="1" flipV="1">
            <a:off x="9193213" y="4905375"/>
            <a:ext cx="1962150" cy="190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7C378-24CE-9C49-B8CC-1BDD5BE8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076" y="1453019"/>
            <a:ext cx="5423771" cy="4728325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x-none" sz="2400"/>
              <a:t>Sindroamele </a:t>
            </a:r>
            <a:r>
              <a:rPr lang="x-none" sz="2400" dirty="0"/>
              <a:t>alterne sunt caracterizate prin paralizia unui nerv cranian de partea leziunii și deficit motor contralateral leziunii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x-none" sz="2400" dirty="0"/>
              <a:t>Ele sunt caracteristice leziunilor situate în trunchiul cerebral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C77E5B2-3D65-4164-8C22-F3EA98F3DD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99"/>
          <a:stretch/>
        </p:blipFill>
        <p:spPr>
          <a:xfrm>
            <a:off x="6814159" y="0"/>
            <a:ext cx="53778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49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C0F413-BDB3-4E4D-BAB4-5E1389290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ro-RO" sz="3200" b="1" i="1" dirty="0"/>
              <a:t>Măduva spinării</a:t>
            </a:r>
          </a:p>
        </p:txBody>
      </p:sp>
      <p:sp>
        <p:nvSpPr>
          <p:cNvPr id="35843" name="Content Placeholder 5">
            <a:extLst>
              <a:ext uri="{FF2B5EF4-FFF2-40B4-BE49-F238E27FC236}">
                <a16:creationId xmlns:a16="http://schemas.microsoft.com/office/drawing/2014/main" id="{817E7963-324A-3947-A5FB-F8DBB6AFA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altLang="en-RO" sz="2400"/>
              <a:t>Deasupra C5</a:t>
            </a:r>
          </a:p>
          <a:p>
            <a:pPr lvl="1" eaLnBrk="1" hangingPunct="1"/>
            <a:r>
              <a:rPr lang="ro-RO" altLang="en-RO" sz="2200"/>
              <a:t>Hemipareză homolateral</a:t>
            </a:r>
          </a:p>
          <a:p>
            <a:pPr eaLnBrk="1" hangingPunct="1"/>
            <a:r>
              <a:rPr lang="ro-RO" altLang="en-RO" sz="2400"/>
              <a:t>Sub T2</a:t>
            </a:r>
          </a:p>
          <a:p>
            <a:pPr lvl="1" eaLnBrk="1" hangingPunct="1"/>
            <a:r>
              <a:rPr lang="ro-RO" altLang="en-RO" sz="2200"/>
              <a:t>Monopareză crurală homolateral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4EF1E-9698-D645-B95B-B7806A8BE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131425" cy="7127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b="1" i="1" dirty="0"/>
              <a:t>Algoritm de diagnostic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F8BBBFD-6CC4-6F44-A11F-103388F16F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726632"/>
              </p:ext>
            </p:extLst>
          </p:nvPr>
        </p:nvGraphicFramePr>
        <p:xfrm>
          <a:off x="685800" y="825522"/>
          <a:ext cx="11226114" cy="5910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B1B0D-8F5A-EF41-8EFE-AEAB7CEA2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b="1" i="1" dirty="0"/>
              <a:t>etiologie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2835AAE4-B47E-9E41-A5FD-A7F0E8A85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altLang="en-RO"/>
              <a:t>Vasculară</a:t>
            </a:r>
          </a:p>
          <a:p>
            <a:pPr eaLnBrk="1" hangingPunct="1"/>
            <a:r>
              <a:rPr lang="ro-RO" altLang="en-RO"/>
              <a:t>Tumorală</a:t>
            </a:r>
          </a:p>
          <a:p>
            <a:pPr eaLnBrk="1" hangingPunct="1"/>
            <a:r>
              <a:rPr lang="ro-RO" altLang="en-RO"/>
              <a:t>Traumatică</a:t>
            </a:r>
          </a:p>
          <a:p>
            <a:pPr eaLnBrk="1" hangingPunct="1"/>
            <a:r>
              <a:rPr lang="ro-RO" altLang="en-RO"/>
              <a:t>Demielinizantă</a:t>
            </a:r>
          </a:p>
          <a:p>
            <a:pPr eaLnBrk="1" hangingPunct="1"/>
            <a:r>
              <a:rPr lang="ro-RO" altLang="en-RO"/>
              <a:t>Inflamatorie</a:t>
            </a:r>
          </a:p>
          <a:p>
            <a:pPr eaLnBrk="1" hangingPunct="1"/>
            <a:r>
              <a:rPr lang="ro-RO" altLang="en-RO"/>
              <a:t>Neurodegenerativă</a:t>
            </a:r>
          </a:p>
          <a:p>
            <a:pPr eaLnBrk="1" hangingPunct="1"/>
            <a:r>
              <a:rPr lang="ro-RO" altLang="en-RO"/>
              <a:t>genetică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3E16C9-782B-8A4F-B5A2-4955EF935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8" y="-174625"/>
            <a:ext cx="10131425" cy="8747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3200" b="1" dirty="0"/>
              <a:t>Traiectul anatomic al fasciculului piramidal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590DFC3-B850-E544-B013-41EB3FF101F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78307" y="644576"/>
          <a:ext cx="5906125" cy="6093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Left Brace 7">
            <a:extLst>
              <a:ext uri="{FF2B5EF4-FFF2-40B4-BE49-F238E27FC236}">
                <a16:creationId xmlns:a16="http://schemas.microsoft.com/office/drawing/2014/main" id="{4D4B607B-CE16-B446-87D2-077C49E833FB}"/>
              </a:ext>
            </a:extLst>
          </p:cNvPr>
          <p:cNvSpPr/>
          <p:nvPr/>
        </p:nvSpPr>
        <p:spPr>
          <a:xfrm>
            <a:off x="2784475" y="814388"/>
            <a:ext cx="393700" cy="5751512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604F0AC1-44A8-6B4F-89A4-BC8E1EF48A2E}"/>
              </a:ext>
            </a:extLst>
          </p:cNvPr>
          <p:cNvSpPr/>
          <p:nvPr/>
        </p:nvSpPr>
        <p:spPr>
          <a:xfrm>
            <a:off x="7915275" y="874713"/>
            <a:ext cx="419100" cy="362267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/>
          </a:p>
        </p:txBody>
      </p:sp>
      <p:sp>
        <p:nvSpPr>
          <p:cNvPr id="20486" name="TextBox 9">
            <a:extLst>
              <a:ext uri="{FF2B5EF4-FFF2-40B4-BE49-F238E27FC236}">
                <a16:creationId xmlns:a16="http://schemas.microsoft.com/office/drawing/2014/main" id="{3315052F-7985-864B-A2E6-CCBD39F6687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11175" y="3367088"/>
            <a:ext cx="2257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o-RO" altLang="en-RO" b="1"/>
              <a:t>FASCICULUL </a:t>
            </a:r>
          </a:p>
          <a:p>
            <a:pPr algn="r" eaLnBrk="1" hangingPunct="1"/>
            <a:r>
              <a:rPr lang="ro-RO" altLang="en-RO" b="1"/>
              <a:t>CORTICO-SPINAL</a:t>
            </a:r>
          </a:p>
        </p:txBody>
      </p:sp>
      <p:sp>
        <p:nvSpPr>
          <p:cNvPr id="20487" name="TextBox 10">
            <a:extLst>
              <a:ext uri="{FF2B5EF4-FFF2-40B4-BE49-F238E27FC236}">
                <a16:creationId xmlns:a16="http://schemas.microsoft.com/office/drawing/2014/main" id="{7586D8F1-A1F1-A446-80B2-825467D35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75" y="2362200"/>
            <a:ext cx="2452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o-RO" altLang="en-RO" b="1"/>
              <a:t>FASCICULUL GENICULAT</a:t>
            </a:r>
          </a:p>
          <a:p>
            <a:pPr eaLnBrk="1" hangingPunct="1"/>
            <a:r>
              <a:rPr lang="ro-RO" altLang="en-RO"/>
              <a:t>(fibre cortico-nucleare)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id="{7F80AB45-4000-4A54-9863-50AA861982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551898"/>
              </p:ext>
            </p:extLst>
          </p:nvPr>
        </p:nvGraphicFramePr>
        <p:xfrm>
          <a:off x="1240971" y="643467"/>
          <a:ext cx="10289969" cy="557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3933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>
            <a:extLst>
              <a:ext uri="{FF2B5EF4-FFF2-40B4-BE49-F238E27FC236}">
                <a16:creationId xmlns:a16="http://schemas.microsoft.com/office/drawing/2014/main" id="{10C161A0-43A5-A84D-AEE4-2FE57E051D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5800" y="4763"/>
            <a:ext cx="10131425" cy="14557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o-RO" altLang="en-RO" b="1" cap="none">
                <a:ln>
                  <a:noFill/>
                </a:ln>
              </a:rPr>
              <a:t>Traiectul anatomic al fasciculului piramidal</a:t>
            </a:r>
            <a:endParaRPr lang="ro-RO" altLang="en-RO" cap="none">
              <a:ln>
                <a:noFill/>
              </a:ln>
            </a:endParaRPr>
          </a:p>
        </p:txBody>
      </p:sp>
      <p:sp>
        <p:nvSpPr>
          <p:cNvPr id="21507" name="Text Placeholder 4">
            <a:extLst>
              <a:ext uri="{FF2B5EF4-FFF2-40B4-BE49-F238E27FC236}">
                <a16:creationId xmlns:a16="http://schemas.microsoft.com/office/drawing/2014/main" id="{262F632A-B8F7-BA46-87E2-249833586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0263" y="1301750"/>
            <a:ext cx="4708525" cy="576263"/>
          </a:xfrm>
        </p:spPr>
        <p:txBody>
          <a:bodyPr/>
          <a:lstStyle/>
          <a:p>
            <a:pPr algn="ctr" eaLnBrk="1" hangingPunct="1"/>
            <a:r>
              <a:rPr lang="ro-RO" altLang="en-RO"/>
              <a:t>FASCICULUL CORTICO-SPINAL</a:t>
            </a:r>
          </a:p>
        </p:txBody>
      </p:sp>
      <p:sp>
        <p:nvSpPr>
          <p:cNvPr id="21508" name="Text Placeholder 6">
            <a:extLst>
              <a:ext uri="{FF2B5EF4-FFF2-40B4-BE49-F238E27FC236}">
                <a16:creationId xmlns:a16="http://schemas.microsoft.com/office/drawing/2014/main" id="{B3AEA410-A4AE-1B4C-814B-7D2E3B6F9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9475" y="1301750"/>
            <a:ext cx="4722813" cy="576263"/>
          </a:xfrm>
        </p:spPr>
        <p:txBody>
          <a:bodyPr/>
          <a:lstStyle/>
          <a:p>
            <a:pPr algn="ctr" eaLnBrk="1" hangingPunct="1"/>
            <a:r>
              <a:rPr lang="ro-RO" altLang="en-RO"/>
              <a:t>FASCICULUL GENICULAT</a:t>
            </a:r>
          </a:p>
        </p:txBody>
      </p:sp>
      <p:pic>
        <p:nvPicPr>
          <p:cNvPr id="21509" name="Picture 4">
            <a:extLst>
              <a:ext uri="{FF2B5EF4-FFF2-40B4-BE49-F238E27FC236}">
                <a16:creationId xmlns:a16="http://schemas.microsoft.com/office/drawing/2014/main" id="{A84E18F7-C079-7742-B0B4-B3D1F6004E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8863" y="1878013"/>
            <a:ext cx="4479925" cy="4537075"/>
          </a:xfrm>
          <a:noFill/>
        </p:spPr>
      </p:pic>
      <p:pic>
        <p:nvPicPr>
          <p:cNvPr id="21510" name="Picture 2">
            <a:extLst>
              <a:ext uri="{FF2B5EF4-FFF2-40B4-BE49-F238E27FC236}">
                <a16:creationId xmlns:a16="http://schemas.microsoft.com/office/drawing/2014/main" id="{4FE61192-1B89-6E41-A86B-C62F3846205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2100" y="1878013"/>
            <a:ext cx="4460875" cy="45370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6">
            <a:extLst>
              <a:ext uri="{FF2B5EF4-FFF2-40B4-BE49-F238E27FC236}">
                <a16:creationId xmlns:a16="http://schemas.microsoft.com/office/drawing/2014/main" id="{D0AC7BEB-0137-1E41-9223-EBDF4CF0E5DE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o-RO" altLang="en-RO" sz="3200" b="1" cap="none">
                <a:ln>
                  <a:noFill/>
                </a:ln>
              </a:rPr>
              <a:t>STRUCTURI CARE INFLUENȚEAZĂ MIȘCAREA VOLUNTARĂ</a:t>
            </a:r>
          </a:p>
        </p:txBody>
      </p:sp>
      <p:sp>
        <p:nvSpPr>
          <p:cNvPr id="22531" name="Content Placeholder 7">
            <a:extLst>
              <a:ext uri="{FF2B5EF4-FFF2-40B4-BE49-F238E27FC236}">
                <a16:creationId xmlns:a16="http://schemas.microsoft.com/office/drawing/2014/main" id="{3D4117C7-B838-1649-B69D-D05F7D1D5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altLang="en-RO" sz="2400" dirty="0"/>
              <a:t>CEREBEL  → asigură corecția rapidă a mișcării</a:t>
            </a:r>
          </a:p>
          <a:p>
            <a:pPr eaLnBrk="1" hangingPunct="1"/>
            <a:r>
              <a:rPr lang="ro-RO" altLang="en-RO" sz="2400" dirty="0"/>
              <a:t>GANGLIONII BAZALI → inhibă mișcările involuntare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o-RO" altLang="en-RO" sz="2400" dirty="0"/>
              <a:t>					   	             facilitează mișcarea voluntară</a:t>
            </a:r>
          </a:p>
          <a:p>
            <a:pPr eaLnBrk="1" hangingPunct="1"/>
            <a:r>
              <a:rPr lang="ro-RO" altLang="en-RO" sz="2400" dirty="0"/>
              <a:t>SUBSTANȚA RETICULATĂ → controlul tonusului muscular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BBE741-B358-5949-8456-5DE99EC1FF54}"/>
              </a:ext>
            </a:extLst>
          </p:cNvPr>
          <p:cNvCxnSpPr/>
          <p:nvPr/>
        </p:nvCxnSpPr>
        <p:spPr>
          <a:xfrm>
            <a:off x="3567113" y="3748088"/>
            <a:ext cx="330200" cy="449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B7FF7-8F9F-E04B-9857-6E5831DFA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b="1" dirty="0"/>
              <a:t>ALTE TIPURI DE MIȘCĂRI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0068D229-A7A5-994C-86C7-DF2AD0AF5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065338"/>
            <a:ext cx="11303000" cy="3725862"/>
          </a:xfrm>
        </p:spPr>
        <p:txBody>
          <a:bodyPr/>
          <a:lstStyle/>
          <a:p>
            <a:pPr eaLnBrk="1" hangingPunct="1"/>
            <a:r>
              <a:rPr lang="ro-RO" altLang="en-RO" sz="2800" b="1" i="1">
                <a:solidFill>
                  <a:srgbClr val="FF0000"/>
                </a:solidFill>
              </a:rPr>
              <a:t>NORMALE:</a:t>
            </a:r>
          </a:p>
          <a:p>
            <a:pPr lvl="1" eaLnBrk="1" hangingPunct="1"/>
            <a:r>
              <a:rPr lang="ro-RO" altLang="en-RO" sz="2600" u="sng"/>
              <a:t>AUTOMATE</a:t>
            </a:r>
          </a:p>
          <a:p>
            <a:pPr lvl="2" eaLnBrk="1" hangingPunct="1"/>
            <a:r>
              <a:rPr lang="ro-RO" altLang="en-RO" sz="2400"/>
              <a:t>Moștenite</a:t>
            </a:r>
          </a:p>
          <a:p>
            <a:pPr lvl="2" eaLnBrk="1" hangingPunct="1"/>
            <a:r>
              <a:rPr lang="ro-RO" altLang="en-RO" sz="2400"/>
              <a:t>Dobândite</a:t>
            </a:r>
          </a:p>
          <a:p>
            <a:pPr lvl="1" eaLnBrk="1" hangingPunct="1"/>
            <a:r>
              <a:rPr lang="ro-RO" altLang="en-RO" sz="2600" u="sng"/>
              <a:t>REFLEXE</a:t>
            </a:r>
          </a:p>
          <a:p>
            <a:pPr eaLnBrk="1" hangingPunct="1"/>
            <a:r>
              <a:rPr lang="ro-RO" altLang="en-RO" sz="2800" b="1" i="1">
                <a:solidFill>
                  <a:srgbClr val="FF0000"/>
                </a:solidFill>
              </a:rPr>
              <a:t>ANORMALE</a:t>
            </a:r>
            <a:r>
              <a:rPr lang="ro-RO" altLang="en-RO" sz="2800"/>
              <a:t> → mișcări involuntare: tremor, mioclonii, mișcări coreice, etc.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DDEF-4994-334E-8CD9-AD093EF3C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x-none" sz="6100" dirty="0"/>
              <a:t>6. EXEMPLE DE MIȘCĂRI NORMALE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A8261-CDAF-7C4F-9922-0F9418C90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19" y="1052187"/>
            <a:ext cx="10638981" cy="4793668"/>
          </a:xfrm>
        </p:spPr>
        <p:txBody>
          <a:bodyPr>
            <a:normAutofit/>
          </a:bodyPr>
          <a:lstStyle/>
          <a:p>
            <a:r>
              <a:rPr lang="ro-RO" sz="2400" dirty="0"/>
              <a:t> </a:t>
            </a:r>
            <a:r>
              <a:rPr lang="x-none" sz="2400"/>
              <a:t>Mișcări </a:t>
            </a:r>
            <a:r>
              <a:rPr lang="x-none" sz="2400" dirty="0"/>
              <a:t>automate moștenite: clipitul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400"/>
              <a:t>Mișcări </a:t>
            </a:r>
            <a:r>
              <a:rPr lang="ro-RO" sz="2400" dirty="0"/>
              <a:t>automate</a:t>
            </a:r>
            <a:r>
              <a:rPr lang="x-none" sz="2400"/>
              <a:t> </a:t>
            </a:r>
            <a:r>
              <a:rPr lang="x-none" sz="2400" dirty="0"/>
              <a:t>dobândite: scrisul, mersul pe bicicletă, conducerea unui autovehicul</a:t>
            </a:r>
          </a:p>
          <a:p>
            <a:pPr marL="0" indent="0">
              <a:buNone/>
            </a:pPr>
            <a:r>
              <a:rPr lang="ro-RO" sz="2400" dirty="0"/>
              <a:t>		</a:t>
            </a:r>
            <a:r>
              <a:rPr lang="x-none" sz="2400"/>
              <a:t>Mișcările </a:t>
            </a:r>
            <a:r>
              <a:rPr lang="x-none" sz="2400" dirty="0"/>
              <a:t>automate pot fi controlate voluntar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M</a:t>
            </a:r>
            <a:r>
              <a:rPr lang="x-none" sz="2400" dirty="0"/>
              <a:t>ișcări reflexe: reflexele osteotendinoase</a:t>
            </a:r>
          </a:p>
          <a:p>
            <a:pPr marL="0" indent="0">
              <a:buNone/>
            </a:pPr>
            <a:r>
              <a:rPr lang="ro-RO" sz="2400" dirty="0"/>
              <a:t>		</a:t>
            </a:r>
            <a:r>
              <a:rPr lang="x-none" sz="2400"/>
              <a:t>Nu </a:t>
            </a:r>
            <a:r>
              <a:rPr lang="x-none" sz="2400" dirty="0"/>
              <a:t>pot fi controlate voluntar; </a:t>
            </a:r>
            <a:r>
              <a:rPr lang="x-none" sz="2400"/>
              <a:t>sunt influențate </a:t>
            </a:r>
            <a:r>
              <a:rPr lang="x-none" sz="2400" dirty="0"/>
              <a:t>de stimuli supraspinali</a:t>
            </a:r>
          </a:p>
        </p:txBody>
      </p:sp>
    </p:spTree>
    <p:extLst>
      <p:ext uri="{BB962C8B-B14F-4D97-AF65-F5344CB8AC3E}">
        <p14:creationId xmlns:p14="http://schemas.microsoft.com/office/powerpoint/2010/main" val="748657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7B0B4-5AB2-954A-9A67-0A34842C2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9972675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 b="1" dirty="0"/>
              <a:t>TABLOUL CLINIC AL LEZĂRII NEURONULUI MOTOR CENTRAL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B9E81C4-B162-E94F-B617-5B09FA3FB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1933575"/>
            <a:ext cx="6169025" cy="3857625"/>
          </a:xfrm>
        </p:spPr>
        <p:txBody>
          <a:bodyPr/>
          <a:lstStyle/>
          <a:p>
            <a:pPr marL="457200" indent="-457200" eaLnBrk="1" hangingPunct="1">
              <a:buFont typeface="Calibri Light" panose="020F0302020204030204" pitchFamily="34" charset="0"/>
              <a:buAutoNum type="arabicPeriod"/>
            </a:pPr>
            <a:r>
              <a:rPr lang="ro-RO" altLang="en-RO" sz="2400" b="1" i="1"/>
              <a:t>Deficit motor</a:t>
            </a:r>
          </a:p>
          <a:p>
            <a:pPr marL="457200" indent="-457200" eaLnBrk="1" hangingPunct="1">
              <a:buFont typeface="Calibri Light" panose="020F0302020204030204" pitchFamily="34" charset="0"/>
              <a:buAutoNum type="arabicPeriod"/>
            </a:pPr>
            <a:r>
              <a:rPr lang="ro-RO" altLang="en-RO" sz="2400" b="1" i="1"/>
              <a:t>Hipertonie</a:t>
            </a:r>
          </a:p>
          <a:p>
            <a:pPr marL="457200" indent="-457200" eaLnBrk="1" hangingPunct="1">
              <a:buFont typeface="Calibri Light" panose="020F0302020204030204" pitchFamily="34" charset="0"/>
              <a:buAutoNum type="arabicPeriod"/>
            </a:pPr>
            <a:r>
              <a:rPr lang="ro-RO" altLang="en-RO" sz="2400" b="1" i="1"/>
              <a:t>Reflexe osteotendinoase exagerate</a:t>
            </a:r>
          </a:p>
          <a:p>
            <a:pPr marL="457200" indent="-457200" eaLnBrk="1" hangingPunct="1">
              <a:buFont typeface="Calibri Light" panose="020F0302020204030204" pitchFamily="34" charset="0"/>
              <a:buAutoNum type="arabicPeriod"/>
            </a:pPr>
            <a:r>
              <a:rPr lang="ro-RO" altLang="en-RO" sz="2400" b="1" i="1"/>
              <a:t>Reflexe cutanate abdominale abolite</a:t>
            </a:r>
          </a:p>
          <a:p>
            <a:pPr marL="457200" indent="-457200" eaLnBrk="1" hangingPunct="1">
              <a:buFont typeface="Calibri Light" panose="020F0302020204030204" pitchFamily="34" charset="0"/>
              <a:buAutoNum type="arabicPeriod"/>
            </a:pPr>
            <a:r>
              <a:rPr lang="ro-RO" altLang="en-RO" sz="2400" b="1" i="1"/>
              <a:t>Apariția reflexelor patologice</a:t>
            </a:r>
          </a:p>
          <a:p>
            <a:pPr marL="457200" indent="-457200" eaLnBrk="1" hangingPunct="1">
              <a:buFont typeface="Calibri Light" panose="020F0302020204030204" pitchFamily="34" charset="0"/>
              <a:buAutoNum type="arabicPeriod"/>
            </a:pPr>
            <a:r>
              <a:rPr lang="ro-RO" altLang="en-RO" sz="2400" b="1" i="1"/>
              <a:t>Sincineziile </a:t>
            </a:r>
          </a:p>
          <a:p>
            <a:pPr marL="457200" indent="-457200" eaLnBrk="1" hangingPunct="1">
              <a:buFont typeface="Calibri Light" panose="020F0302020204030204" pitchFamily="34" charset="0"/>
              <a:buAutoNum type="arabicPeriod"/>
            </a:pPr>
            <a:endParaRPr lang="ro-RO" altLang="en-RO" sz="2400" b="1" i="1"/>
          </a:p>
        </p:txBody>
      </p:sp>
      <p:sp>
        <p:nvSpPr>
          <p:cNvPr id="24580" name="Text Placeholder 4">
            <a:extLst>
              <a:ext uri="{FF2B5EF4-FFF2-40B4-BE49-F238E27FC236}">
                <a16:creationId xmlns:a16="http://schemas.microsoft.com/office/drawing/2014/main" id="{E6187D1D-9F34-3141-8795-02B4FB95B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308225"/>
            <a:ext cx="3681413" cy="1976438"/>
          </a:xfrm>
        </p:spPr>
        <p:txBody>
          <a:bodyPr/>
          <a:lstStyle/>
          <a:p>
            <a:pPr marL="342900" indent="-342900" eaLnBrk="1" hangingPunct="1">
              <a:buFont typeface="Courier New" panose="02070309020205020404" pitchFamily="49" charset="0"/>
              <a:buChar char="o"/>
            </a:pPr>
            <a:r>
              <a:rPr lang="ro-RO" altLang="en-RO" sz="2400"/>
              <a:t>Apare în lezarea:</a:t>
            </a:r>
          </a:p>
          <a:p>
            <a:pPr marL="800100" lvl="1" indent="-342900" eaLnBrk="1" hangingPunct="1">
              <a:buFont typeface="Courier New" panose="02070309020205020404" pitchFamily="49" charset="0"/>
              <a:buChar char="o"/>
            </a:pPr>
            <a:r>
              <a:rPr lang="ro-RO" altLang="en-RO" sz="2200"/>
              <a:t>Pericarionului</a:t>
            </a:r>
          </a:p>
          <a:p>
            <a:pPr marL="800100" lvl="1" indent="-342900" eaLnBrk="1" hangingPunct="1">
              <a:buFont typeface="Courier New" panose="02070309020205020404" pitchFamily="49" charset="0"/>
              <a:buChar char="o"/>
            </a:pPr>
            <a:r>
              <a:rPr lang="ro-RO" altLang="en-RO" sz="2200"/>
              <a:t>Tractului piramidal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622</TotalTime>
  <Words>1137</Words>
  <Application>Microsoft Macintosh PowerPoint</Application>
  <PresentationFormat>Widescreen</PresentationFormat>
  <Paragraphs>214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Celestial</vt:lpstr>
      <vt:lpstr>SINDROMUL DE NEURON MOTOR CENTRAL</vt:lpstr>
      <vt:lpstr>Neuronul motor central</vt:lpstr>
      <vt:lpstr>Traiectul anatomic al fasciculului piramidal</vt:lpstr>
      <vt:lpstr>PowerPoint Presentation</vt:lpstr>
      <vt:lpstr>Traiectul anatomic al fasciculului piramidal</vt:lpstr>
      <vt:lpstr>STRUCTURI CARE INFLUENȚEAZĂ MIȘCAREA VOLUNTARĂ</vt:lpstr>
      <vt:lpstr>ALTE TIPURI DE MIȘCĂRI</vt:lpstr>
      <vt:lpstr>6. EXEMPLE DE MIȘCĂRI NORMALE</vt:lpstr>
      <vt:lpstr>TABLOUL CLINIC AL LEZĂRII NEURONULUI MOTOR CENTRAL</vt:lpstr>
      <vt:lpstr>Deficitul motor</vt:lpstr>
      <vt:lpstr>Tonusul muscular</vt:lpstr>
      <vt:lpstr>PowerPoint Presentation</vt:lpstr>
      <vt:lpstr>Reflexele osteotendinoase</vt:lpstr>
      <vt:lpstr>PowerPoint Presentation</vt:lpstr>
      <vt:lpstr>Reflexele cutanate abdominale</vt:lpstr>
      <vt:lpstr>11.</vt:lpstr>
      <vt:lpstr>Reflexul cutanat plantar</vt:lpstr>
      <vt:lpstr>12.</vt:lpstr>
      <vt:lpstr>Alte REFLEXE patologice</vt:lpstr>
      <vt:lpstr>PowerPoint Presentation</vt:lpstr>
      <vt:lpstr>sincineziile</vt:lpstr>
      <vt:lpstr>PowerPoint Presentation</vt:lpstr>
      <vt:lpstr>Variații ale tabloului clinic după topografia leziunii</vt:lpstr>
      <vt:lpstr>PowerPoint Presentation</vt:lpstr>
      <vt:lpstr>TRUNCHI CEREBRAL</vt:lpstr>
      <vt:lpstr>PowerPoint Presentation</vt:lpstr>
      <vt:lpstr>Măduva spinării</vt:lpstr>
      <vt:lpstr>Algoritm de diagnostic</vt:lpstr>
      <vt:lpstr>etiologie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SINDROMUL DE NEURON MOTOR CENTRAL</dc:title>
  <dc:creator>Diana Stanca</dc:creator>
  <cp:lastModifiedBy>Diana Stanca</cp:lastModifiedBy>
  <cp:revision>42</cp:revision>
  <dcterms:created xsi:type="dcterms:W3CDTF">2017-03-18T17:36:00Z</dcterms:created>
  <dcterms:modified xsi:type="dcterms:W3CDTF">2020-10-12T05:58:54Z</dcterms:modified>
</cp:coreProperties>
</file>