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Autofit/>
          </a:bodyPr>
          <a:lstStyle/>
          <a:p>
            <a:r>
              <a:rPr lang="ro-RO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Meningita - </a:t>
            </a:r>
            <a:r>
              <a:rPr lang="ro-RO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clinică</a:t>
            </a:r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5979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Meningita meningococică 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Exantem hemoragic într-un caz de meningită meningococică, formă fulminantă.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colecţia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fotografii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Infecţioase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din Craiova</a:t>
            </a:r>
            <a:endParaRPr lang="ro-RO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4029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eningococemi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2100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4294967295"/>
          </p:nvPr>
        </p:nvSpPr>
        <p:spPr>
          <a:xfrm>
            <a:off x="228600" y="533400"/>
            <a:ext cx="8763000" cy="55927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vârstă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internează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înaltă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stare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vărsături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jet”,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prezenţa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rash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cutanat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Simptomele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debutat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brusc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urmă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48 de ore.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internare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febrilă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(38,9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C), stare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exantem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hemoragic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extins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feţei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trunchiului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membrelor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tahicardică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(117/min);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faringe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hiperemic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redoare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ceafă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Kernig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Brudzinski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pozitive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Paraclinic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leucocitoză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15000/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neutrofilie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90%, VSH 60 mm/1h,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procalcitonină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puncţie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lombară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LCR purulent,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hipertensiv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cu 8000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elemente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100% PMN,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albumină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512 mg%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crescută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glicorahie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mg%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scăzută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clorurorahie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689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/l (normal).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frotiul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LCR s-au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vizualizat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numeroşi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negativi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exrtacelulari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48 de ore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laboratorul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spitalului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anunţă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identificat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efectuată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LCR-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Nu 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posibilitatea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serotipare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tulpinii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7162800" cy="5059363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Ceftriaxonă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divizată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12 ore),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Manitol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 ml/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Dexametazonă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1/2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zilnic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perfuzii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endovenoase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ser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glucozat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fiziologic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0,9%,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îngrijirea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leziunilor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cutanate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Evoluţie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favorabilă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din punct de vedere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neuroinfecţiei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necesitat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excizia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leziunilor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cutanate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evoluat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necroză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genunchilor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85800" y="13716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Etiologie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meningitidis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Incubaţia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scurtă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vărsături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incoercibile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stare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Clinică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meningeene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exantemul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peteşial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hemoragic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sugestiv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diagnostic la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meningeale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Diagnostic microbiologic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frotiu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LCR,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exudat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faringian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eventual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elementele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cutanate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Cefalosporine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gen. III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Ceftriaxonă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Cefotaximă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Penicilina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Este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declarare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obligatorie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izolare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Chimioprofilaxie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contacţi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Prevenţie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specifică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vaccinare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De reținut!</a:t>
            </a:r>
            <a:endParaRPr lang="ro-RO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Meningita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pneumococică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 – LCR purulent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meningită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pneumococică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colecţia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fotografii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Infecţioase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din Craiova</a:t>
            </a:r>
            <a:r>
              <a:rPr lang="ro-RO" sz="2700" dirty="0" smtClean="0"/>
              <a:t/>
            </a:r>
            <a:br>
              <a:rPr lang="ro-RO" sz="2700" dirty="0" smtClean="0"/>
            </a:br>
            <a:r>
              <a:rPr lang="en-US" sz="2700" dirty="0" smtClean="0"/>
              <a:t> 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0"/>
            <a:ext cx="259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20000" cy="612616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vârstă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21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antecedente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patologice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semnificative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Ambulanţă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prezentând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vărsături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incoercibile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24 de ore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evidenţiat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38,7 gr. C,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puncte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sinusale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frontale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sensibile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redoare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ceafă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Brudzinski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obnubilat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FR 19/min., AV 110/min, TA 110/50 mmHg, SaO2 97%.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Hemoleucograma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leucocite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15000/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neutrofilie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86%.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Punctia lombară a pus în evidenţă un LCR purulent – v. fig. Meningita pneumococică -, hipertensiv, cu 2400 elemente/mmc, 100% PMN, albuminorahie 1g%, glicorahie 29 mg%, clorurorahie normală.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Frotiul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albastru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pneumococică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Radiografia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pulmonară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normală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ORL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stabilit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sinuzită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frontală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De reținut!</a:t>
            </a:r>
            <a:endParaRPr lang="ro-RO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Etiologie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Incubaţia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scurtă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(ore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vărsături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incoercibile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stare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Grupe de risc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etilici, pacienţi cu fracturi de craniu, pacienţi cu infecţii cronice sinusale sau otice, pacienţi splenectomizaţi, diabetici, imunodeprimaţi.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Diagnostic microbiologic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frotiu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LCR,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eventual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spută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Cefalosporine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gen. III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Ceftriaxonă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Cefotaximă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Vancomicină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tulpinile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chimiorezistente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funcţie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statistice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teritoriu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rezultatele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antibiogramei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dubiu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ghidurile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recomandă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combinaţia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III+Vancomicină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Prevenţie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specifică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vaccinare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336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Meningita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pneumococică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Frotiu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din LCR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demonstrează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prezentă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pozitivi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probabil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vezi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multiple PMN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coloraţie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albastru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metilen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colecţia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fotografii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Infecţioase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din Craiova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143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u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Figura Meningita tuberculoasă 1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– Creier uman într-un caz de meningită tuberculoasă, autopsie.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colecţia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fotografii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Infecţioase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Craiova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839200" cy="54403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vârstă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56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antecedente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TBC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pulmonar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Ambulanţă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stare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febril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(39 gr. C),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redoare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ceafă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(“de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Puncţia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lombară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efectuată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urgenţă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relevat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LCR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hipertensiv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cu 267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(94%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limfocite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6% PMN),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albuminorahie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1,5 g%,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glicorahie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 mg%.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frotiu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vizualizaţi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germeni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Orientarea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diagnostică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meningită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instituit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antibacilar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(HRZE),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Manitol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Dexametazonă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hidratare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parenterală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eforturile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putut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salvat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consemnat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decesul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22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spitalizare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Autopsia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relevat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convexităţii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creierului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multiple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granuloame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ulceraţii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v. fig.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tuberculoasă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Cultura din LCR s-a pozitivat la 30 de zile de la recoltare (colonii de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Mycobacterium tuberculosis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– v. fig. Meningita tuberculoasă 2).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3116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357188"/>
            <a:ext cx="4349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286250"/>
            <a:ext cx="3333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00063" y="4214813"/>
            <a:ext cx="4352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altLang="en-US"/>
              <a:t>ATENȚIE</a:t>
            </a:r>
          </a:p>
          <a:p>
            <a:r>
              <a:rPr lang="ro-RO" altLang="en-US"/>
              <a:t>La copilul mic și la vârstnic, </a:t>
            </a:r>
          </a:p>
          <a:p>
            <a:r>
              <a:rPr lang="ro-RO" altLang="en-US"/>
              <a:t>semnele meningiene pot </a:t>
            </a:r>
          </a:p>
          <a:p>
            <a:r>
              <a:rPr lang="ro-RO" altLang="en-US"/>
              <a:t>lipsi!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857750" y="6215063"/>
            <a:ext cx="451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altLang="en-US"/>
              <a:t>Bombarea fontanelei – tardiv!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HIL_4428_l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5181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u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Meningita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tuberculoasă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Aspectul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coloniilor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Mycobacterium tuberculosis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Lowenstein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Public Health Image Library, ID 4428, CDC / dr. George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Kubica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1976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De reținut!</a:t>
            </a:r>
            <a:endParaRPr lang="ro-RO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Etiologie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Mycobacterium tuberculosis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Clinică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debut insidios, de regulă 1-3 săptămâni, progresiv, cu instalarea semnelor de iritaţie meningeală (de regulă bine exprimate); paraliziile de nervi cranieni (în special oculomotor) sunt sugestive în acest context pentru etiologia bacilară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Diagnostic microbiologic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frotiu şi cultură din LCR, PCR din LCR,  cultură din spută, GeneXpert TB.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Tratament etiologic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regim antibacilar HRZE, eventual modificat în funcţie de chimiosensibilitatea tulpinilor circulante.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Este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declarare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obligatorie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izolare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Figura Meningita tuberculoasă 3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– Meningită tuberculoasă complicată. Tuberculoame intracerebrale la o pacientă infectată cu HIV, în stadiul de SIDA, cu nr. de limfocite CD</a:t>
            </a:r>
            <a:r>
              <a:rPr lang="pt-BR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de 78 cel./mmc.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: colecţia de fotografii a Clinicii de Boli Infecţioase din Craiova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362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u 2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8229600" cy="2316162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Figura Meningita tuberculoasă 4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– Meningită tuberculoasă, fibroză bazală (autopsie).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colecţia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fotografii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Infecţioase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din Craiova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57175"/>
            <a:ext cx="863758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04813"/>
            <a:ext cx="86582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404813"/>
            <a:ext cx="86074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92968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AutoShape 2" descr="Imagine similarÄ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620713"/>
            <a:ext cx="91455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1613"/>
            <a:ext cx="8785225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60350"/>
            <a:ext cx="81137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1041</Words>
  <Application>Microsoft Office PowerPoint</Application>
  <PresentationFormat>Expunere pe ecran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24" baseType="lpstr">
      <vt:lpstr>Office Theme</vt:lpstr>
      <vt:lpstr>Meningita - clinică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Meningita meningococică .Exantem hemoragic într-un caz de meningită meningococică, formă fulminantă. Sursa: colecţia de fotografii a Clinicii de Boli Infecţioase din Craiova</vt:lpstr>
      <vt:lpstr>Diapozitivul 11</vt:lpstr>
      <vt:lpstr>Diapozitivul 12</vt:lpstr>
      <vt:lpstr>De reținut!</vt:lpstr>
      <vt:lpstr> Meningita pneumococică  – LCR purulent într-un caz de meningită pneumococică. Sursa: colecţia de fotografii a Clinicii de Boli Infecţioase din Craiova   </vt:lpstr>
      <vt:lpstr>Pacient în vârstă de 21 de ani, fără antecedente personale patologice semnificative, a fost adus de către Ambulanţă prezentând de două zile febră, cefalee intensă, vărsături incoercibile de 24 de ore si stare generală alterată.  La examenul obiectiv  la internare s-au evidenţiat: febră 38,7 gr. C, puncte sinusale frontale sensibile, redoare de ceafă şi semn Brudzinski prezente. Pacientul era obnubilat. FR 19/min., AV 110/min, TA 110/50 mmHg, SaO2 97%. Hemoleucograma : leucocite =15000/mmc cu neutrofilie 86%. Punctia lombară a pus în evidenţă un LCR purulent – v. fig. Meningita pneumococică -, hipertensiv, cu 2400 elemente/mmc, 100% PMN, albuminorahie 1g%, glicorahie 29 mg%, clorurorahie normală. Frotiul colorat cu albastru de metilen este prezentat în figura Meningita pneumococică 2. Radiografia pulmonară a fost normală, iar examenul ORL a stabilit diagnosticul de sinuzită frontală</vt:lpstr>
      <vt:lpstr>De reținut!</vt:lpstr>
      <vt:lpstr>Figura Meningita pneumococică 2 – Frotiu din LCR ce demonstrează prezentă unor coci Gram pozitivi, probabil Streptococcus pneumoniae – vezi zona A – şi multiple PMN (coloraţie albastru de metilen). Sursa: colecţia de fotografii a Clinicii de Boli Infecţioase din Craiova </vt:lpstr>
      <vt:lpstr>Figura Meningita tuberculoasă 1 – Creier uman într-un caz de meningită tuberculoasă, autopsie. Sursa: colecţia de fotografii a Clinicii de Boli Infecţioase din Craiova</vt:lpstr>
      <vt:lpstr>Diapozitivul 19</vt:lpstr>
      <vt:lpstr>Figura Meningita tuberculoasă 2 – Aspectul coloniilor de Mycobacterium tuberculosis pe mediul Lowenstein Sursa: Public Health Image Library, ID 4428, CDC / dr. George Kubica, 1976</vt:lpstr>
      <vt:lpstr>De reținut!</vt:lpstr>
      <vt:lpstr>Figura Meningita tuberculoasă 3 – Meningită tuberculoasă complicată. Tuberculoame intracerebrale la o pacientă infectată cu HIV, în stadiul de SIDA, cu nr. de limfocite CD4 de 78 cel./mmc. Sursa: colecţia de fotografii a Clinicii de Boli Infecţioase din Craiova </vt:lpstr>
      <vt:lpstr>Figura Meningita tuberculoasă 4 – Meningită tuberculoasă, fibroză bazală (autopsie). Sursa: colecţia de fotografii a Clinicii de Boli Infecţioase din Craiova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Meningita meningococică .Exantem hemoragic într-un caz de meningită meningococică, formă fulminantă. Sursa: colecţia de fotografii a Clinicii de Boli Infecţioase din Craiova</dc:title>
  <dc:creator>Florentina Dumitrescu</dc:creator>
  <cp:lastModifiedBy>dumitrescu_florentina@yahoo.com</cp:lastModifiedBy>
  <cp:revision>6</cp:revision>
  <dcterms:created xsi:type="dcterms:W3CDTF">2006-08-16T00:00:00Z</dcterms:created>
  <dcterms:modified xsi:type="dcterms:W3CDTF">2020-10-18T08:15:39Z</dcterms:modified>
</cp:coreProperties>
</file>