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73" r:id="rId14"/>
    <p:sldId id="271" r:id="rId15"/>
    <p:sldId id="272" r:id="rId16"/>
    <p:sldId id="274" r:id="rId17"/>
    <p:sldId id="275" r:id="rId18"/>
    <p:sldId id="276" r:id="rId19"/>
    <p:sldId id="278" r:id="rId20"/>
    <p:sldId id="279" r:id="rId21"/>
    <p:sldId id="280" r:id="rId22"/>
    <p:sldId id="281" r:id="rId23"/>
    <p:sldId id="282" r:id="rId24"/>
    <p:sldId id="283" r:id="rId25"/>
    <p:sldId id="28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6" d="100"/>
          <a:sy n="76" d="100"/>
        </p:scale>
        <p:origin x="54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87676B-1AEC-450D-8F2B-3EDBF1E6E457}" type="doc">
      <dgm:prSet loTypeId="urn:microsoft.com/office/officeart/2005/8/layout/radial1" loCatId="cycle" qsTypeId="urn:microsoft.com/office/officeart/2005/8/quickstyle/3d1" qsCatId="3D" csTypeId="urn:microsoft.com/office/officeart/2005/8/colors/accent1_2" csCatId="accent1" phldr="1"/>
      <dgm:spPr/>
      <dgm:t>
        <a:bodyPr/>
        <a:lstStyle/>
        <a:p>
          <a:endParaRPr lang="ro-RO"/>
        </a:p>
      </dgm:t>
    </dgm:pt>
    <dgm:pt modelId="{A93E55A6-A192-4198-9C85-429BDA6EB65C}">
      <dgm:prSet phldrT="[Text]"/>
      <dgm:spPr/>
      <dgm:t>
        <a:bodyPr/>
        <a:lstStyle/>
        <a:p>
          <a:r>
            <a:rPr lang="ro-RO" dirty="0" smtClean="0"/>
            <a:t>Cauze</a:t>
          </a:r>
          <a:endParaRPr lang="ro-RO" dirty="0"/>
        </a:p>
      </dgm:t>
    </dgm:pt>
    <dgm:pt modelId="{FDA0776C-EA5F-48EA-9DCA-EB43E694BC5A}" type="parTrans" cxnId="{29F75DB2-4205-40AE-B040-F82FA9A39610}">
      <dgm:prSet/>
      <dgm:spPr/>
      <dgm:t>
        <a:bodyPr/>
        <a:lstStyle/>
        <a:p>
          <a:endParaRPr lang="ro-RO"/>
        </a:p>
      </dgm:t>
    </dgm:pt>
    <dgm:pt modelId="{37B7E348-91B3-4AD8-92A3-900365F9FEFC}" type="sibTrans" cxnId="{29F75DB2-4205-40AE-B040-F82FA9A39610}">
      <dgm:prSet/>
      <dgm:spPr/>
      <dgm:t>
        <a:bodyPr/>
        <a:lstStyle/>
        <a:p>
          <a:endParaRPr lang="ro-RO"/>
        </a:p>
      </dgm:t>
    </dgm:pt>
    <dgm:pt modelId="{38FCC2C3-F0DC-477F-AE19-B6F67C94FA31}">
      <dgm:prSet phldrT="[Text]" custT="1"/>
      <dgm:spPr/>
      <dgm:t>
        <a:bodyPr/>
        <a:lstStyle/>
        <a:p>
          <a:r>
            <a:rPr lang="ro-RO" sz="1000" dirty="0" smtClean="0"/>
            <a:t>varicele hidrostatice decompensate</a:t>
          </a:r>
          <a:endParaRPr lang="ro-RO" sz="1000" dirty="0"/>
        </a:p>
      </dgm:t>
    </dgm:pt>
    <dgm:pt modelId="{2AA41713-21C1-4DDA-A36B-7D4CC6F0330F}" type="parTrans" cxnId="{6CADF0D6-AA8B-44E1-9509-CE4767CB7ABE}">
      <dgm:prSet/>
      <dgm:spPr/>
      <dgm:t>
        <a:bodyPr/>
        <a:lstStyle/>
        <a:p>
          <a:endParaRPr lang="ro-RO"/>
        </a:p>
      </dgm:t>
    </dgm:pt>
    <dgm:pt modelId="{CF2D1226-A25C-4FC0-B76F-04572F03A5CC}" type="sibTrans" cxnId="{6CADF0D6-AA8B-44E1-9509-CE4767CB7ABE}">
      <dgm:prSet/>
      <dgm:spPr/>
      <dgm:t>
        <a:bodyPr/>
        <a:lstStyle/>
        <a:p>
          <a:endParaRPr lang="ro-RO"/>
        </a:p>
      </dgm:t>
    </dgm:pt>
    <dgm:pt modelId="{F4187AA7-C30B-455E-83AD-C7DA41FCC656}">
      <dgm:prSet phldrT="[Text]"/>
      <dgm:spPr/>
      <dgm:t>
        <a:bodyPr/>
        <a:lstStyle/>
        <a:p>
          <a:r>
            <a:rPr lang="it-IT" dirty="0" smtClean="0"/>
            <a:t>sindromul postflebitic cu varice secundare</a:t>
          </a:r>
          <a:endParaRPr lang="ro-RO" dirty="0"/>
        </a:p>
      </dgm:t>
    </dgm:pt>
    <dgm:pt modelId="{B4117EDE-C0E9-4609-AC8D-4ADD66BF56C8}" type="parTrans" cxnId="{7E56065D-A161-4B0F-AD28-A5A97DA8F247}">
      <dgm:prSet/>
      <dgm:spPr/>
      <dgm:t>
        <a:bodyPr/>
        <a:lstStyle/>
        <a:p>
          <a:endParaRPr lang="ro-RO"/>
        </a:p>
      </dgm:t>
    </dgm:pt>
    <dgm:pt modelId="{509111C5-E27B-4F0C-9C63-695F33744902}" type="sibTrans" cxnId="{7E56065D-A161-4B0F-AD28-A5A97DA8F247}">
      <dgm:prSet/>
      <dgm:spPr/>
      <dgm:t>
        <a:bodyPr/>
        <a:lstStyle/>
        <a:p>
          <a:endParaRPr lang="ro-RO"/>
        </a:p>
      </dgm:t>
    </dgm:pt>
    <dgm:pt modelId="{A5BD3E55-A62C-46E6-8829-F2D05182FE81}">
      <dgm:prSet phldrT="[Text]" custT="1"/>
      <dgm:spPr/>
      <dgm:t>
        <a:bodyPr/>
        <a:lstStyle/>
        <a:p>
          <a:r>
            <a:rPr lang="ro-RO" sz="1100" dirty="0" smtClean="0"/>
            <a:t>displazii venoase congenitale</a:t>
          </a:r>
          <a:endParaRPr lang="ro-RO" sz="1100" dirty="0"/>
        </a:p>
      </dgm:t>
    </dgm:pt>
    <dgm:pt modelId="{33374429-7528-4B78-B3E7-BCDACD331163}" type="parTrans" cxnId="{3C23D918-287E-4FFC-A444-591E641887A3}">
      <dgm:prSet/>
      <dgm:spPr/>
      <dgm:t>
        <a:bodyPr/>
        <a:lstStyle/>
        <a:p>
          <a:endParaRPr lang="ro-RO"/>
        </a:p>
      </dgm:t>
    </dgm:pt>
    <dgm:pt modelId="{DBA0BBC2-C8D4-4787-901D-91CBCEDD8953}" type="sibTrans" cxnId="{3C23D918-287E-4FFC-A444-591E641887A3}">
      <dgm:prSet/>
      <dgm:spPr/>
      <dgm:t>
        <a:bodyPr/>
        <a:lstStyle/>
        <a:p>
          <a:endParaRPr lang="ro-RO"/>
        </a:p>
      </dgm:t>
    </dgm:pt>
    <dgm:pt modelId="{2AEA802B-00F1-4E35-8439-5910BA900BF1}">
      <dgm:prSet phldrT="[Text]" custT="1"/>
      <dgm:spPr/>
      <dgm:t>
        <a:bodyPr/>
        <a:lstStyle/>
        <a:p>
          <a:r>
            <a:rPr lang="pt-BR" sz="1050" dirty="0" smtClean="0"/>
            <a:t>sindromul de compresie asupra venelor profunde</a:t>
          </a:r>
          <a:endParaRPr lang="ro-RO" sz="1050" dirty="0"/>
        </a:p>
      </dgm:t>
    </dgm:pt>
    <dgm:pt modelId="{2057D835-E1B0-4FDA-98ED-FC792789B916}" type="parTrans" cxnId="{5E5984BF-91B2-4204-B5EF-9AFAC655E926}">
      <dgm:prSet/>
      <dgm:spPr/>
      <dgm:t>
        <a:bodyPr/>
        <a:lstStyle/>
        <a:p>
          <a:endParaRPr lang="ro-RO"/>
        </a:p>
      </dgm:t>
    </dgm:pt>
    <dgm:pt modelId="{ACE50751-7620-4F90-A880-004488FCF3EB}" type="sibTrans" cxnId="{5E5984BF-91B2-4204-B5EF-9AFAC655E926}">
      <dgm:prSet/>
      <dgm:spPr/>
      <dgm:t>
        <a:bodyPr/>
        <a:lstStyle/>
        <a:p>
          <a:endParaRPr lang="ro-RO"/>
        </a:p>
      </dgm:t>
    </dgm:pt>
    <dgm:pt modelId="{AAFAF305-DD25-4577-A499-1A69C89DCF23}" type="pres">
      <dgm:prSet presAssocID="{8287676B-1AEC-450D-8F2B-3EDBF1E6E457}" presName="cycle" presStyleCnt="0">
        <dgm:presLayoutVars>
          <dgm:chMax val="1"/>
          <dgm:dir/>
          <dgm:animLvl val="ctr"/>
          <dgm:resizeHandles val="exact"/>
        </dgm:presLayoutVars>
      </dgm:prSet>
      <dgm:spPr/>
      <dgm:t>
        <a:bodyPr/>
        <a:lstStyle/>
        <a:p>
          <a:endParaRPr lang="ro-RO"/>
        </a:p>
      </dgm:t>
    </dgm:pt>
    <dgm:pt modelId="{9CAC77D9-3F7E-4F91-8110-B32EEBDC97E4}" type="pres">
      <dgm:prSet presAssocID="{A93E55A6-A192-4198-9C85-429BDA6EB65C}" presName="centerShape" presStyleLbl="node0" presStyleIdx="0" presStyleCnt="1"/>
      <dgm:spPr/>
      <dgm:t>
        <a:bodyPr/>
        <a:lstStyle/>
        <a:p>
          <a:endParaRPr lang="ro-RO"/>
        </a:p>
      </dgm:t>
    </dgm:pt>
    <dgm:pt modelId="{BA7B70F9-3EF6-40F3-AFEE-B1328A1855AA}" type="pres">
      <dgm:prSet presAssocID="{2AA41713-21C1-4DDA-A36B-7D4CC6F0330F}" presName="Name9" presStyleLbl="parChTrans1D2" presStyleIdx="0" presStyleCnt="4"/>
      <dgm:spPr/>
      <dgm:t>
        <a:bodyPr/>
        <a:lstStyle/>
        <a:p>
          <a:endParaRPr lang="ro-RO"/>
        </a:p>
      </dgm:t>
    </dgm:pt>
    <dgm:pt modelId="{D2D84B26-3817-4267-94EB-63A125DE255C}" type="pres">
      <dgm:prSet presAssocID="{2AA41713-21C1-4DDA-A36B-7D4CC6F0330F}" presName="connTx" presStyleLbl="parChTrans1D2" presStyleIdx="0" presStyleCnt="4"/>
      <dgm:spPr/>
      <dgm:t>
        <a:bodyPr/>
        <a:lstStyle/>
        <a:p>
          <a:endParaRPr lang="ro-RO"/>
        </a:p>
      </dgm:t>
    </dgm:pt>
    <dgm:pt modelId="{AD3EF80F-439D-43F6-A966-5A794BF74FD0}" type="pres">
      <dgm:prSet presAssocID="{38FCC2C3-F0DC-477F-AE19-B6F67C94FA31}" presName="node" presStyleLbl="node1" presStyleIdx="0" presStyleCnt="4" custScaleX="137357" custScaleY="134950">
        <dgm:presLayoutVars>
          <dgm:bulletEnabled val="1"/>
        </dgm:presLayoutVars>
      </dgm:prSet>
      <dgm:spPr/>
      <dgm:t>
        <a:bodyPr/>
        <a:lstStyle/>
        <a:p>
          <a:endParaRPr lang="ro-RO"/>
        </a:p>
      </dgm:t>
    </dgm:pt>
    <dgm:pt modelId="{E4363900-9609-4DD0-9381-8DFC64BE6156}" type="pres">
      <dgm:prSet presAssocID="{B4117EDE-C0E9-4609-AC8D-4ADD66BF56C8}" presName="Name9" presStyleLbl="parChTrans1D2" presStyleIdx="1" presStyleCnt="4"/>
      <dgm:spPr/>
      <dgm:t>
        <a:bodyPr/>
        <a:lstStyle/>
        <a:p>
          <a:endParaRPr lang="ro-RO"/>
        </a:p>
      </dgm:t>
    </dgm:pt>
    <dgm:pt modelId="{61553270-759B-46BD-AD84-AA900E5DC5EA}" type="pres">
      <dgm:prSet presAssocID="{B4117EDE-C0E9-4609-AC8D-4ADD66BF56C8}" presName="connTx" presStyleLbl="parChTrans1D2" presStyleIdx="1" presStyleCnt="4"/>
      <dgm:spPr/>
      <dgm:t>
        <a:bodyPr/>
        <a:lstStyle/>
        <a:p>
          <a:endParaRPr lang="ro-RO"/>
        </a:p>
      </dgm:t>
    </dgm:pt>
    <dgm:pt modelId="{47EBF615-7CEA-4E02-8DAD-5590039303A4}" type="pres">
      <dgm:prSet presAssocID="{F4187AA7-C30B-455E-83AD-C7DA41FCC656}" presName="node" presStyleLbl="node1" presStyleIdx="1" presStyleCnt="4" custScaleX="134246" custScaleY="126138">
        <dgm:presLayoutVars>
          <dgm:bulletEnabled val="1"/>
        </dgm:presLayoutVars>
      </dgm:prSet>
      <dgm:spPr/>
      <dgm:t>
        <a:bodyPr/>
        <a:lstStyle/>
        <a:p>
          <a:endParaRPr lang="ro-RO"/>
        </a:p>
      </dgm:t>
    </dgm:pt>
    <dgm:pt modelId="{BC9789CD-7965-4BF6-AF09-7C9947321E82}" type="pres">
      <dgm:prSet presAssocID="{33374429-7528-4B78-B3E7-BCDACD331163}" presName="Name9" presStyleLbl="parChTrans1D2" presStyleIdx="2" presStyleCnt="4"/>
      <dgm:spPr/>
      <dgm:t>
        <a:bodyPr/>
        <a:lstStyle/>
        <a:p>
          <a:endParaRPr lang="ro-RO"/>
        </a:p>
      </dgm:t>
    </dgm:pt>
    <dgm:pt modelId="{4E25743D-36B9-4E46-AD2F-BADF706FC03A}" type="pres">
      <dgm:prSet presAssocID="{33374429-7528-4B78-B3E7-BCDACD331163}" presName="connTx" presStyleLbl="parChTrans1D2" presStyleIdx="2" presStyleCnt="4"/>
      <dgm:spPr/>
      <dgm:t>
        <a:bodyPr/>
        <a:lstStyle/>
        <a:p>
          <a:endParaRPr lang="ro-RO"/>
        </a:p>
      </dgm:t>
    </dgm:pt>
    <dgm:pt modelId="{7E53C913-4BDF-45E5-94D9-92DA36F7F97A}" type="pres">
      <dgm:prSet presAssocID="{A5BD3E55-A62C-46E6-8829-F2D05182FE81}" presName="node" presStyleLbl="node1" presStyleIdx="2" presStyleCnt="4" custScaleX="126722" custScaleY="119997" custRadScaleRad="96209" custRadScaleInc="-1256">
        <dgm:presLayoutVars>
          <dgm:bulletEnabled val="1"/>
        </dgm:presLayoutVars>
      </dgm:prSet>
      <dgm:spPr/>
      <dgm:t>
        <a:bodyPr/>
        <a:lstStyle/>
        <a:p>
          <a:endParaRPr lang="ro-RO"/>
        </a:p>
      </dgm:t>
    </dgm:pt>
    <dgm:pt modelId="{AD031F91-9824-4F11-A4C0-F4956ADE9ECC}" type="pres">
      <dgm:prSet presAssocID="{2057D835-E1B0-4FDA-98ED-FC792789B916}" presName="Name9" presStyleLbl="parChTrans1D2" presStyleIdx="3" presStyleCnt="4"/>
      <dgm:spPr/>
      <dgm:t>
        <a:bodyPr/>
        <a:lstStyle/>
        <a:p>
          <a:endParaRPr lang="ro-RO"/>
        </a:p>
      </dgm:t>
    </dgm:pt>
    <dgm:pt modelId="{77A4F6E4-FFCE-4793-A3DE-0F83926DFC95}" type="pres">
      <dgm:prSet presAssocID="{2057D835-E1B0-4FDA-98ED-FC792789B916}" presName="connTx" presStyleLbl="parChTrans1D2" presStyleIdx="3" presStyleCnt="4"/>
      <dgm:spPr/>
      <dgm:t>
        <a:bodyPr/>
        <a:lstStyle/>
        <a:p>
          <a:endParaRPr lang="ro-RO"/>
        </a:p>
      </dgm:t>
    </dgm:pt>
    <dgm:pt modelId="{5C7B8056-F1B4-4F71-BB68-20A264482BBB}" type="pres">
      <dgm:prSet presAssocID="{2AEA802B-00F1-4E35-8439-5910BA900BF1}" presName="node" presStyleLbl="node1" presStyleIdx="3" presStyleCnt="4" custScaleX="134320" custScaleY="130617">
        <dgm:presLayoutVars>
          <dgm:bulletEnabled val="1"/>
        </dgm:presLayoutVars>
      </dgm:prSet>
      <dgm:spPr/>
      <dgm:t>
        <a:bodyPr/>
        <a:lstStyle/>
        <a:p>
          <a:endParaRPr lang="ro-RO"/>
        </a:p>
      </dgm:t>
    </dgm:pt>
  </dgm:ptLst>
  <dgm:cxnLst>
    <dgm:cxn modelId="{BC8493C4-5148-4BB0-B696-47A68321F1B2}" type="presOf" srcId="{B4117EDE-C0E9-4609-AC8D-4ADD66BF56C8}" destId="{61553270-759B-46BD-AD84-AA900E5DC5EA}" srcOrd="1" destOrd="0" presId="urn:microsoft.com/office/officeart/2005/8/layout/radial1"/>
    <dgm:cxn modelId="{95AF6430-57A9-4407-A521-3F44021D974D}" type="presOf" srcId="{2AA41713-21C1-4DDA-A36B-7D4CC6F0330F}" destId="{BA7B70F9-3EF6-40F3-AFEE-B1328A1855AA}" srcOrd="0" destOrd="0" presId="urn:microsoft.com/office/officeart/2005/8/layout/radial1"/>
    <dgm:cxn modelId="{51F93C21-4EF3-40BD-BC8A-434D7AA20F73}" type="presOf" srcId="{2AA41713-21C1-4DDA-A36B-7D4CC6F0330F}" destId="{D2D84B26-3817-4267-94EB-63A125DE255C}" srcOrd="1" destOrd="0" presId="urn:microsoft.com/office/officeart/2005/8/layout/radial1"/>
    <dgm:cxn modelId="{5E5984BF-91B2-4204-B5EF-9AFAC655E926}" srcId="{A93E55A6-A192-4198-9C85-429BDA6EB65C}" destId="{2AEA802B-00F1-4E35-8439-5910BA900BF1}" srcOrd="3" destOrd="0" parTransId="{2057D835-E1B0-4FDA-98ED-FC792789B916}" sibTransId="{ACE50751-7620-4F90-A880-004488FCF3EB}"/>
    <dgm:cxn modelId="{1B8F4685-9487-414B-AEF8-032666CD9837}" type="presOf" srcId="{33374429-7528-4B78-B3E7-BCDACD331163}" destId="{4E25743D-36B9-4E46-AD2F-BADF706FC03A}" srcOrd="1" destOrd="0" presId="urn:microsoft.com/office/officeart/2005/8/layout/radial1"/>
    <dgm:cxn modelId="{29F75DB2-4205-40AE-B040-F82FA9A39610}" srcId="{8287676B-1AEC-450D-8F2B-3EDBF1E6E457}" destId="{A93E55A6-A192-4198-9C85-429BDA6EB65C}" srcOrd="0" destOrd="0" parTransId="{FDA0776C-EA5F-48EA-9DCA-EB43E694BC5A}" sibTransId="{37B7E348-91B3-4AD8-92A3-900365F9FEFC}"/>
    <dgm:cxn modelId="{14BAC31F-66EC-446D-96C4-9B63C2F40DB9}" type="presOf" srcId="{2057D835-E1B0-4FDA-98ED-FC792789B916}" destId="{AD031F91-9824-4F11-A4C0-F4956ADE9ECC}" srcOrd="0" destOrd="0" presId="urn:microsoft.com/office/officeart/2005/8/layout/radial1"/>
    <dgm:cxn modelId="{E15D1311-163A-4C1C-88A2-7559AB70E5F9}" type="presOf" srcId="{F4187AA7-C30B-455E-83AD-C7DA41FCC656}" destId="{47EBF615-7CEA-4E02-8DAD-5590039303A4}" srcOrd="0" destOrd="0" presId="urn:microsoft.com/office/officeart/2005/8/layout/radial1"/>
    <dgm:cxn modelId="{53362038-E835-4975-9423-AC98077AB4F2}" type="presOf" srcId="{A93E55A6-A192-4198-9C85-429BDA6EB65C}" destId="{9CAC77D9-3F7E-4F91-8110-B32EEBDC97E4}" srcOrd="0" destOrd="0" presId="urn:microsoft.com/office/officeart/2005/8/layout/radial1"/>
    <dgm:cxn modelId="{7E56065D-A161-4B0F-AD28-A5A97DA8F247}" srcId="{A93E55A6-A192-4198-9C85-429BDA6EB65C}" destId="{F4187AA7-C30B-455E-83AD-C7DA41FCC656}" srcOrd="1" destOrd="0" parTransId="{B4117EDE-C0E9-4609-AC8D-4ADD66BF56C8}" sibTransId="{509111C5-E27B-4F0C-9C63-695F33744902}"/>
    <dgm:cxn modelId="{486FBCE3-A88C-4022-8FC8-47C66816A191}" type="presOf" srcId="{2AEA802B-00F1-4E35-8439-5910BA900BF1}" destId="{5C7B8056-F1B4-4F71-BB68-20A264482BBB}" srcOrd="0" destOrd="0" presId="urn:microsoft.com/office/officeart/2005/8/layout/radial1"/>
    <dgm:cxn modelId="{977D2A54-86BE-48B7-8BD0-C2BF9E4B1059}" type="presOf" srcId="{33374429-7528-4B78-B3E7-BCDACD331163}" destId="{BC9789CD-7965-4BF6-AF09-7C9947321E82}" srcOrd="0" destOrd="0" presId="urn:microsoft.com/office/officeart/2005/8/layout/radial1"/>
    <dgm:cxn modelId="{DA591853-58DC-4021-BCEB-B6371156CDF1}" type="presOf" srcId="{8287676B-1AEC-450D-8F2B-3EDBF1E6E457}" destId="{AAFAF305-DD25-4577-A499-1A69C89DCF23}" srcOrd="0" destOrd="0" presId="urn:microsoft.com/office/officeart/2005/8/layout/radial1"/>
    <dgm:cxn modelId="{3C23D918-287E-4FFC-A444-591E641887A3}" srcId="{A93E55A6-A192-4198-9C85-429BDA6EB65C}" destId="{A5BD3E55-A62C-46E6-8829-F2D05182FE81}" srcOrd="2" destOrd="0" parTransId="{33374429-7528-4B78-B3E7-BCDACD331163}" sibTransId="{DBA0BBC2-C8D4-4787-901D-91CBCEDD8953}"/>
    <dgm:cxn modelId="{DF63F898-1C36-4B61-8751-542811F80A0E}" type="presOf" srcId="{B4117EDE-C0E9-4609-AC8D-4ADD66BF56C8}" destId="{E4363900-9609-4DD0-9381-8DFC64BE6156}" srcOrd="0" destOrd="0" presId="urn:microsoft.com/office/officeart/2005/8/layout/radial1"/>
    <dgm:cxn modelId="{AA27154A-DF2C-4532-9182-334A688895A6}" type="presOf" srcId="{A5BD3E55-A62C-46E6-8829-F2D05182FE81}" destId="{7E53C913-4BDF-45E5-94D9-92DA36F7F97A}" srcOrd="0" destOrd="0" presId="urn:microsoft.com/office/officeart/2005/8/layout/radial1"/>
    <dgm:cxn modelId="{E34C720A-759D-4BFF-A2E5-BB86EEAE6A4F}" type="presOf" srcId="{2057D835-E1B0-4FDA-98ED-FC792789B916}" destId="{77A4F6E4-FFCE-4793-A3DE-0F83926DFC95}" srcOrd="1" destOrd="0" presId="urn:microsoft.com/office/officeart/2005/8/layout/radial1"/>
    <dgm:cxn modelId="{6CADF0D6-AA8B-44E1-9509-CE4767CB7ABE}" srcId="{A93E55A6-A192-4198-9C85-429BDA6EB65C}" destId="{38FCC2C3-F0DC-477F-AE19-B6F67C94FA31}" srcOrd="0" destOrd="0" parTransId="{2AA41713-21C1-4DDA-A36B-7D4CC6F0330F}" sibTransId="{CF2D1226-A25C-4FC0-B76F-04572F03A5CC}"/>
    <dgm:cxn modelId="{0741FDAC-917A-4530-9077-D29F7722619D}" type="presOf" srcId="{38FCC2C3-F0DC-477F-AE19-B6F67C94FA31}" destId="{AD3EF80F-439D-43F6-A966-5A794BF74FD0}" srcOrd="0" destOrd="0" presId="urn:microsoft.com/office/officeart/2005/8/layout/radial1"/>
    <dgm:cxn modelId="{63CB0743-B251-4C6B-999D-9FAD77FC34F9}" type="presParOf" srcId="{AAFAF305-DD25-4577-A499-1A69C89DCF23}" destId="{9CAC77D9-3F7E-4F91-8110-B32EEBDC97E4}" srcOrd="0" destOrd="0" presId="urn:microsoft.com/office/officeart/2005/8/layout/radial1"/>
    <dgm:cxn modelId="{A56DC7E1-E037-4EFF-B0C2-D7CAFED683C5}" type="presParOf" srcId="{AAFAF305-DD25-4577-A499-1A69C89DCF23}" destId="{BA7B70F9-3EF6-40F3-AFEE-B1328A1855AA}" srcOrd="1" destOrd="0" presId="urn:microsoft.com/office/officeart/2005/8/layout/radial1"/>
    <dgm:cxn modelId="{8B1D832A-E068-419E-8F96-14B7C90F2320}" type="presParOf" srcId="{BA7B70F9-3EF6-40F3-AFEE-B1328A1855AA}" destId="{D2D84B26-3817-4267-94EB-63A125DE255C}" srcOrd="0" destOrd="0" presId="urn:microsoft.com/office/officeart/2005/8/layout/radial1"/>
    <dgm:cxn modelId="{14AA60A8-9BE6-46DC-A5F0-EEF7CCEE14A3}" type="presParOf" srcId="{AAFAF305-DD25-4577-A499-1A69C89DCF23}" destId="{AD3EF80F-439D-43F6-A966-5A794BF74FD0}" srcOrd="2" destOrd="0" presId="urn:microsoft.com/office/officeart/2005/8/layout/radial1"/>
    <dgm:cxn modelId="{532FDD89-AC11-4599-8748-640FF6229DD9}" type="presParOf" srcId="{AAFAF305-DD25-4577-A499-1A69C89DCF23}" destId="{E4363900-9609-4DD0-9381-8DFC64BE6156}" srcOrd="3" destOrd="0" presId="urn:microsoft.com/office/officeart/2005/8/layout/radial1"/>
    <dgm:cxn modelId="{4CD54176-2D13-42E1-9EE7-448049406DCF}" type="presParOf" srcId="{E4363900-9609-4DD0-9381-8DFC64BE6156}" destId="{61553270-759B-46BD-AD84-AA900E5DC5EA}" srcOrd="0" destOrd="0" presId="urn:microsoft.com/office/officeart/2005/8/layout/radial1"/>
    <dgm:cxn modelId="{DEE06491-4207-4B27-B15D-B04913166953}" type="presParOf" srcId="{AAFAF305-DD25-4577-A499-1A69C89DCF23}" destId="{47EBF615-7CEA-4E02-8DAD-5590039303A4}" srcOrd="4" destOrd="0" presId="urn:microsoft.com/office/officeart/2005/8/layout/radial1"/>
    <dgm:cxn modelId="{0165E48B-AE2F-4101-86AE-0DFEB44EC76A}" type="presParOf" srcId="{AAFAF305-DD25-4577-A499-1A69C89DCF23}" destId="{BC9789CD-7965-4BF6-AF09-7C9947321E82}" srcOrd="5" destOrd="0" presId="urn:microsoft.com/office/officeart/2005/8/layout/radial1"/>
    <dgm:cxn modelId="{3AB07209-1637-45EC-94FB-382A08736D2F}" type="presParOf" srcId="{BC9789CD-7965-4BF6-AF09-7C9947321E82}" destId="{4E25743D-36B9-4E46-AD2F-BADF706FC03A}" srcOrd="0" destOrd="0" presId="urn:microsoft.com/office/officeart/2005/8/layout/radial1"/>
    <dgm:cxn modelId="{5E2AD5BB-A3EC-4E2E-A864-DB650B809D6A}" type="presParOf" srcId="{AAFAF305-DD25-4577-A499-1A69C89DCF23}" destId="{7E53C913-4BDF-45E5-94D9-92DA36F7F97A}" srcOrd="6" destOrd="0" presId="urn:microsoft.com/office/officeart/2005/8/layout/radial1"/>
    <dgm:cxn modelId="{B4E0C40D-17A2-4F42-B557-BCE1A30ECEFB}" type="presParOf" srcId="{AAFAF305-DD25-4577-A499-1A69C89DCF23}" destId="{AD031F91-9824-4F11-A4C0-F4956ADE9ECC}" srcOrd="7" destOrd="0" presId="urn:microsoft.com/office/officeart/2005/8/layout/radial1"/>
    <dgm:cxn modelId="{50A08B22-C4BB-4C97-B8CB-27B5D0D9BE7F}" type="presParOf" srcId="{AD031F91-9824-4F11-A4C0-F4956ADE9ECC}" destId="{77A4F6E4-FFCE-4793-A3DE-0F83926DFC95}" srcOrd="0" destOrd="0" presId="urn:microsoft.com/office/officeart/2005/8/layout/radial1"/>
    <dgm:cxn modelId="{F31CCB80-6C58-47CF-909C-57495631E038}" type="presParOf" srcId="{AAFAF305-DD25-4577-A499-1A69C89DCF23}" destId="{5C7B8056-F1B4-4F71-BB68-20A264482BBB}"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374E228-51F9-4113-8A4B-E0B29D337209}" type="doc">
      <dgm:prSet loTypeId="urn:microsoft.com/office/officeart/2005/8/layout/vList2" loCatId="list" qsTypeId="urn:microsoft.com/office/officeart/2005/8/quickstyle/3d1" qsCatId="3D" csTypeId="urn:microsoft.com/office/officeart/2005/8/colors/accent1_2" csCatId="accent1"/>
      <dgm:spPr/>
      <dgm:t>
        <a:bodyPr/>
        <a:lstStyle/>
        <a:p>
          <a:endParaRPr lang="ro-RO"/>
        </a:p>
      </dgm:t>
    </dgm:pt>
    <dgm:pt modelId="{C506081A-14D5-44ED-848A-4C22E3A57EC5}">
      <dgm:prSet/>
      <dgm:spPr/>
      <dgm:t>
        <a:bodyPr/>
        <a:lstStyle/>
        <a:p>
          <a:pPr rtl="0"/>
          <a:r>
            <a:rPr lang="ro-RO" b="0" i="0" smtClean="0"/>
            <a:t>Manifestarea cea mai precoce este </a:t>
          </a:r>
          <a:r>
            <a:rPr lang="ro-RO" b="0" i="1" smtClean="0"/>
            <a:t>edemul perimaleolar (flebedemul) </a:t>
          </a:r>
          <a:r>
            <a:rPr lang="ro-RO" b="0" i="0" smtClean="0"/>
            <a:t>de culoare albă, neinflamator şi nedureros, unilateral sau bilateral </a:t>
          </a:r>
          <a:endParaRPr lang="ro-RO"/>
        </a:p>
      </dgm:t>
    </dgm:pt>
    <dgm:pt modelId="{CABE1A33-863D-4A58-B43A-E3103337747D}" type="parTrans" cxnId="{D6670C29-693C-4DAE-9482-A637C1144D2D}">
      <dgm:prSet/>
      <dgm:spPr/>
      <dgm:t>
        <a:bodyPr/>
        <a:lstStyle/>
        <a:p>
          <a:endParaRPr lang="ro-RO"/>
        </a:p>
      </dgm:t>
    </dgm:pt>
    <dgm:pt modelId="{D82487BD-2A09-4551-9D04-A1683405BD22}" type="sibTrans" cxnId="{D6670C29-693C-4DAE-9482-A637C1144D2D}">
      <dgm:prSet/>
      <dgm:spPr/>
      <dgm:t>
        <a:bodyPr/>
        <a:lstStyle/>
        <a:p>
          <a:endParaRPr lang="ro-RO"/>
        </a:p>
      </dgm:t>
    </dgm:pt>
    <dgm:pt modelId="{5D04A878-1325-42AB-9720-7B11E277D7CC}">
      <dgm:prSet/>
      <dgm:spPr/>
      <dgm:t>
        <a:bodyPr/>
        <a:lstStyle/>
        <a:p>
          <a:pPr rtl="0"/>
          <a:r>
            <a:rPr lang="ro-RO" b="0" i="1" smtClean="0"/>
            <a:t>Venele varicoase </a:t>
          </a:r>
          <a:r>
            <a:rPr lang="ro-RO" b="0" i="0" smtClean="0"/>
            <a:t>sunt observate mai ales când pacientul este în picioare, iar varicozități mai mici pot fi prezente permanent pe fața dorsală a piciorului și gleznei </a:t>
          </a:r>
          <a:endParaRPr lang="ro-RO"/>
        </a:p>
      </dgm:t>
    </dgm:pt>
    <dgm:pt modelId="{AD51332E-1879-4200-B025-5B1EE25EFA3F}" type="parTrans" cxnId="{32D03666-F032-4050-A448-887ECD2094D6}">
      <dgm:prSet/>
      <dgm:spPr/>
      <dgm:t>
        <a:bodyPr/>
        <a:lstStyle/>
        <a:p>
          <a:endParaRPr lang="ro-RO"/>
        </a:p>
      </dgm:t>
    </dgm:pt>
    <dgm:pt modelId="{ED0347AB-3D6E-4511-84CC-5C8A9C0FE92F}" type="sibTrans" cxnId="{32D03666-F032-4050-A448-887ECD2094D6}">
      <dgm:prSet/>
      <dgm:spPr/>
      <dgm:t>
        <a:bodyPr/>
        <a:lstStyle/>
        <a:p>
          <a:endParaRPr lang="ro-RO"/>
        </a:p>
      </dgm:t>
    </dgm:pt>
    <dgm:pt modelId="{65E8B58D-5502-4E02-A694-AFC20F821C30}" type="pres">
      <dgm:prSet presAssocID="{B374E228-51F9-4113-8A4B-E0B29D337209}" presName="linear" presStyleCnt="0">
        <dgm:presLayoutVars>
          <dgm:animLvl val="lvl"/>
          <dgm:resizeHandles val="exact"/>
        </dgm:presLayoutVars>
      </dgm:prSet>
      <dgm:spPr/>
      <dgm:t>
        <a:bodyPr/>
        <a:lstStyle/>
        <a:p>
          <a:endParaRPr lang="ro-RO"/>
        </a:p>
      </dgm:t>
    </dgm:pt>
    <dgm:pt modelId="{15AE6FB6-281F-4764-A1C2-EB9657CF80C5}" type="pres">
      <dgm:prSet presAssocID="{C506081A-14D5-44ED-848A-4C22E3A57EC5}" presName="parentText" presStyleLbl="node1" presStyleIdx="0" presStyleCnt="2">
        <dgm:presLayoutVars>
          <dgm:chMax val="0"/>
          <dgm:bulletEnabled val="1"/>
        </dgm:presLayoutVars>
      </dgm:prSet>
      <dgm:spPr/>
      <dgm:t>
        <a:bodyPr/>
        <a:lstStyle/>
        <a:p>
          <a:endParaRPr lang="ro-RO"/>
        </a:p>
      </dgm:t>
    </dgm:pt>
    <dgm:pt modelId="{1C42988E-637D-4AA5-83F4-8F1EA3D07B9A}" type="pres">
      <dgm:prSet presAssocID="{D82487BD-2A09-4551-9D04-A1683405BD22}" presName="spacer" presStyleCnt="0"/>
      <dgm:spPr/>
    </dgm:pt>
    <dgm:pt modelId="{05E57C55-B01B-4B62-8FC2-81678D40E6DB}" type="pres">
      <dgm:prSet presAssocID="{5D04A878-1325-42AB-9720-7B11E277D7CC}" presName="parentText" presStyleLbl="node1" presStyleIdx="1" presStyleCnt="2">
        <dgm:presLayoutVars>
          <dgm:chMax val="0"/>
          <dgm:bulletEnabled val="1"/>
        </dgm:presLayoutVars>
      </dgm:prSet>
      <dgm:spPr/>
      <dgm:t>
        <a:bodyPr/>
        <a:lstStyle/>
        <a:p>
          <a:endParaRPr lang="ro-RO"/>
        </a:p>
      </dgm:t>
    </dgm:pt>
  </dgm:ptLst>
  <dgm:cxnLst>
    <dgm:cxn modelId="{32D03666-F032-4050-A448-887ECD2094D6}" srcId="{B374E228-51F9-4113-8A4B-E0B29D337209}" destId="{5D04A878-1325-42AB-9720-7B11E277D7CC}" srcOrd="1" destOrd="0" parTransId="{AD51332E-1879-4200-B025-5B1EE25EFA3F}" sibTransId="{ED0347AB-3D6E-4511-84CC-5C8A9C0FE92F}"/>
    <dgm:cxn modelId="{A6D25BF7-8630-4E02-94FD-5CFD5AA3E078}" type="presOf" srcId="{C506081A-14D5-44ED-848A-4C22E3A57EC5}" destId="{15AE6FB6-281F-4764-A1C2-EB9657CF80C5}" srcOrd="0" destOrd="0" presId="urn:microsoft.com/office/officeart/2005/8/layout/vList2"/>
    <dgm:cxn modelId="{9A8D095F-8DCB-4CB2-9849-9F18EF685D45}" type="presOf" srcId="{B374E228-51F9-4113-8A4B-E0B29D337209}" destId="{65E8B58D-5502-4E02-A694-AFC20F821C30}" srcOrd="0" destOrd="0" presId="urn:microsoft.com/office/officeart/2005/8/layout/vList2"/>
    <dgm:cxn modelId="{44135F67-68B9-4A98-9F4B-D00465CB01AD}" type="presOf" srcId="{5D04A878-1325-42AB-9720-7B11E277D7CC}" destId="{05E57C55-B01B-4B62-8FC2-81678D40E6DB}" srcOrd="0" destOrd="0" presId="urn:microsoft.com/office/officeart/2005/8/layout/vList2"/>
    <dgm:cxn modelId="{D6670C29-693C-4DAE-9482-A637C1144D2D}" srcId="{B374E228-51F9-4113-8A4B-E0B29D337209}" destId="{C506081A-14D5-44ED-848A-4C22E3A57EC5}" srcOrd="0" destOrd="0" parTransId="{CABE1A33-863D-4A58-B43A-E3103337747D}" sibTransId="{D82487BD-2A09-4551-9D04-A1683405BD22}"/>
    <dgm:cxn modelId="{F38FDDA1-CC80-41B8-ABBC-0EE5AD3FAE16}" type="presParOf" srcId="{65E8B58D-5502-4E02-A694-AFC20F821C30}" destId="{15AE6FB6-281F-4764-A1C2-EB9657CF80C5}" srcOrd="0" destOrd="0" presId="urn:microsoft.com/office/officeart/2005/8/layout/vList2"/>
    <dgm:cxn modelId="{596D87AA-40CF-47B1-9D8F-6C396B75CF0E}" type="presParOf" srcId="{65E8B58D-5502-4E02-A694-AFC20F821C30}" destId="{1C42988E-637D-4AA5-83F4-8F1EA3D07B9A}" srcOrd="1" destOrd="0" presId="urn:microsoft.com/office/officeart/2005/8/layout/vList2"/>
    <dgm:cxn modelId="{D6ED2E72-4F1E-43FE-8F5A-DBB4EB857B3E}" type="presParOf" srcId="{65E8B58D-5502-4E02-A694-AFC20F821C30}" destId="{05E57C55-B01B-4B62-8FC2-81678D40E6D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703D502-1B73-4FA0-AFAC-C2E34D422286}"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ro-RO"/>
        </a:p>
      </dgm:t>
    </dgm:pt>
    <dgm:pt modelId="{A7E8A928-93C6-48C0-AA44-B5041E4FFFF5}">
      <dgm:prSet phldrT="[Text]"/>
      <dgm:spPr/>
      <dgm:t>
        <a:bodyPr/>
        <a:lstStyle/>
        <a:p>
          <a:r>
            <a:rPr lang="ro-RO" dirty="0" smtClean="0"/>
            <a:t>Dermatita pigmentară şi purpurică (Favre-Chaix) este o manifestare frecvent întâlnită, uneori putând precede edemul </a:t>
          </a:r>
          <a:r>
            <a:rPr lang="pt-BR" dirty="0" smtClean="0"/>
            <a:t>și constă în apariţia, în treimea inferioară</a:t>
          </a:r>
          <a:r>
            <a:rPr lang="ro-RO" dirty="0" smtClean="0"/>
            <a:t> </a:t>
          </a:r>
          <a:r>
            <a:rPr lang="it-IT" dirty="0" smtClean="0"/>
            <a:t>a gambei a unor mici pete pigmentare</a:t>
          </a:r>
          <a:r>
            <a:rPr lang="ro-RO" dirty="0" smtClean="0"/>
            <a:t> brun-cărămizii care nu dispar la presiune şi </a:t>
          </a:r>
          <a:r>
            <a:rPr lang="fr-FR" dirty="0" smtClean="0"/>
            <a:t>au </a:t>
          </a:r>
          <a:r>
            <a:rPr lang="fr-FR" dirty="0" err="1" smtClean="0"/>
            <a:t>tendinţă</a:t>
          </a:r>
          <a:r>
            <a:rPr lang="fr-FR" dirty="0" smtClean="0"/>
            <a:t> </a:t>
          </a:r>
          <a:r>
            <a:rPr lang="fr-FR" dirty="0" err="1" smtClean="0"/>
            <a:t>marcată</a:t>
          </a:r>
          <a:r>
            <a:rPr lang="fr-FR" dirty="0" smtClean="0"/>
            <a:t> la </a:t>
          </a:r>
          <a:r>
            <a:rPr lang="fr-FR" dirty="0" err="1" smtClean="0"/>
            <a:t>confluare</a:t>
          </a:r>
          <a:endParaRPr lang="ro-RO" dirty="0"/>
        </a:p>
      </dgm:t>
    </dgm:pt>
    <dgm:pt modelId="{98CFB63F-B934-4BEC-956F-796CCE8AFC79}" type="parTrans" cxnId="{E5993F0F-70AD-4334-A360-9FB4EE6BFA70}">
      <dgm:prSet/>
      <dgm:spPr/>
      <dgm:t>
        <a:bodyPr/>
        <a:lstStyle/>
        <a:p>
          <a:endParaRPr lang="ro-RO"/>
        </a:p>
      </dgm:t>
    </dgm:pt>
    <dgm:pt modelId="{1FA6635C-8C16-444F-8488-E1076B66A3A3}" type="sibTrans" cxnId="{E5993F0F-70AD-4334-A360-9FB4EE6BFA70}">
      <dgm:prSet/>
      <dgm:spPr/>
      <dgm:t>
        <a:bodyPr/>
        <a:lstStyle/>
        <a:p>
          <a:endParaRPr lang="ro-RO"/>
        </a:p>
      </dgm:t>
    </dgm:pt>
    <dgm:pt modelId="{D6E37A16-B436-41BD-9B0F-D4FAEA0F51B0}">
      <dgm:prSet phldrT="[Text]"/>
      <dgm:spPr/>
      <dgm:t>
        <a:bodyPr/>
        <a:lstStyle/>
        <a:p>
          <a:r>
            <a:rPr lang="ro-RO" dirty="0" smtClean="0"/>
            <a:t>Dermatita eczematiformă, caracterizată prin prurit, eritem, ocazional vezicule, exudat seros, eroziuni, cruste, descuamare </a:t>
          </a:r>
          <a:r>
            <a:rPr lang="pt-BR" dirty="0" smtClean="0"/>
            <a:t>poate să apară în orice stadiu de insuficiență</a:t>
          </a:r>
          <a:r>
            <a:rPr lang="ro-RO" dirty="0" smtClean="0"/>
            <a:t> venoasă cronică</a:t>
          </a:r>
          <a:endParaRPr lang="ro-RO" dirty="0"/>
        </a:p>
      </dgm:t>
    </dgm:pt>
    <dgm:pt modelId="{F1ECFBCE-0A88-4277-8BDD-8AEA9C9D0238}" type="parTrans" cxnId="{5CABFBB7-2B8B-451B-A32B-C330448D1EB8}">
      <dgm:prSet/>
      <dgm:spPr/>
      <dgm:t>
        <a:bodyPr/>
        <a:lstStyle/>
        <a:p>
          <a:endParaRPr lang="ro-RO"/>
        </a:p>
      </dgm:t>
    </dgm:pt>
    <dgm:pt modelId="{775DF9C5-945D-404C-A5B4-C64965114EFF}" type="sibTrans" cxnId="{5CABFBB7-2B8B-451B-A32B-C330448D1EB8}">
      <dgm:prSet/>
      <dgm:spPr/>
      <dgm:t>
        <a:bodyPr/>
        <a:lstStyle/>
        <a:p>
          <a:endParaRPr lang="ro-RO"/>
        </a:p>
      </dgm:t>
    </dgm:pt>
    <dgm:pt modelId="{7DED7CB5-B6B1-44C1-A912-8074C585C511}">
      <dgm:prSet phldrT="[Text]"/>
      <dgm:spPr/>
      <dgm:t>
        <a:bodyPr/>
        <a:lstStyle/>
        <a:p>
          <a:r>
            <a:rPr lang="ro-RO" dirty="0" smtClean="0"/>
            <a:t>În dermo-hipodermita scleroasă (paniculita sclerozantă, hipodermatita sclerodermiformă), grăsimea subcutanată este înlocuită treptat de fibroză, iar pielea începe </a:t>
          </a:r>
          <a:r>
            <a:rPr lang="it-IT" dirty="0" smtClean="0"/>
            <a:t>să fie fermă și indurată</a:t>
          </a:r>
          <a:endParaRPr lang="ro-RO" dirty="0"/>
        </a:p>
      </dgm:t>
    </dgm:pt>
    <dgm:pt modelId="{3532541A-9375-412A-BFE9-058EF24BC622}" type="parTrans" cxnId="{5A8AB920-0991-4B40-ACE8-864C3A843AEE}">
      <dgm:prSet/>
      <dgm:spPr/>
      <dgm:t>
        <a:bodyPr/>
        <a:lstStyle/>
        <a:p>
          <a:endParaRPr lang="ro-RO"/>
        </a:p>
      </dgm:t>
    </dgm:pt>
    <dgm:pt modelId="{33674828-BE10-441A-A9A7-A5951864FA2A}" type="sibTrans" cxnId="{5A8AB920-0991-4B40-ACE8-864C3A843AEE}">
      <dgm:prSet/>
      <dgm:spPr/>
      <dgm:t>
        <a:bodyPr/>
        <a:lstStyle/>
        <a:p>
          <a:endParaRPr lang="ro-RO"/>
        </a:p>
      </dgm:t>
    </dgm:pt>
    <dgm:pt modelId="{5168D367-1A17-435D-AFDC-40EB54402A29}">
      <dgm:prSet phldrT="[Text]"/>
      <dgm:spPr/>
      <dgm:t>
        <a:bodyPr/>
        <a:lstStyle/>
        <a:p>
          <a:r>
            <a:rPr lang="pt-BR" dirty="0" smtClean="0"/>
            <a:t>Atrofia albă caracerizează zonele de</a:t>
          </a:r>
          <a:r>
            <a:rPr lang="ro-RO" dirty="0" smtClean="0"/>
            <a:t> tegument situate deasupra ariilor de fibroză </a:t>
          </a:r>
          <a:r>
            <a:rPr lang="fr-FR" dirty="0" smtClean="0"/>
            <a:t>care au, </a:t>
          </a:r>
          <a:r>
            <a:rPr lang="fr-FR" dirty="0" err="1" smtClean="0"/>
            <a:t>adeseori</a:t>
          </a:r>
          <a:r>
            <a:rPr lang="fr-FR" dirty="0" smtClean="0"/>
            <a:t> aspect </a:t>
          </a:r>
          <a:r>
            <a:rPr lang="fr-FR" dirty="0" err="1" smtClean="0"/>
            <a:t>atrofic</a:t>
          </a:r>
          <a:r>
            <a:rPr lang="fr-FR" dirty="0" smtClean="0"/>
            <a:t>, de </a:t>
          </a:r>
          <a:r>
            <a:rPr lang="fr-FR" dirty="0" err="1" smtClean="0"/>
            <a:t>porțelan</a:t>
          </a:r>
          <a:r>
            <a:rPr lang="ro-RO" dirty="0" smtClean="0"/>
            <a:t> alb.</a:t>
          </a:r>
          <a:endParaRPr lang="ro-RO" dirty="0"/>
        </a:p>
      </dgm:t>
    </dgm:pt>
    <dgm:pt modelId="{CEBF4E1D-EFDB-4987-A9D9-20F14420DA8F}" type="parTrans" cxnId="{F196F35F-A6A1-4D2C-B84B-C71B406281A0}">
      <dgm:prSet/>
      <dgm:spPr/>
      <dgm:t>
        <a:bodyPr/>
        <a:lstStyle/>
        <a:p>
          <a:endParaRPr lang="ro-RO"/>
        </a:p>
      </dgm:t>
    </dgm:pt>
    <dgm:pt modelId="{4595BD2A-5C7E-4BA0-83F4-C016DD93A8EB}" type="sibTrans" cxnId="{F196F35F-A6A1-4D2C-B84B-C71B406281A0}">
      <dgm:prSet/>
      <dgm:spPr/>
      <dgm:t>
        <a:bodyPr/>
        <a:lstStyle/>
        <a:p>
          <a:endParaRPr lang="ro-RO"/>
        </a:p>
      </dgm:t>
    </dgm:pt>
    <dgm:pt modelId="{304689F5-AFAD-4056-9F45-236E855BB027}">
      <dgm:prSet phldrT="[Text]"/>
      <dgm:spPr/>
      <dgm:t>
        <a:bodyPr/>
        <a:lstStyle/>
        <a:p>
          <a:r>
            <a:rPr lang="ro-RO" dirty="0" smtClean="0"/>
            <a:t>Acroangiodermatita se caracterizează de </a:t>
          </a:r>
          <a:r>
            <a:rPr lang="fr-FR" dirty="0" err="1" smtClean="0"/>
            <a:t>prezența</a:t>
          </a:r>
          <a:r>
            <a:rPr lang="fr-FR" dirty="0" smtClean="0"/>
            <a:t> </a:t>
          </a:r>
          <a:r>
            <a:rPr lang="fr-FR" dirty="0" err="1" smtClean="0"/>
            <a:t>unor</a:t>
          </a:r>
          <a:r>
            <a:rPr lang="ro-RO" dirty="0" smtClean="0"/>
            <a:t> </a:t>
          </a:r>
          <a:r>
            <a:rPr lang="fr-FR" dirty="0" smtClean="0"/>
            <a:t>macule violet, </a:t>
          </a:r>
          <a:r>
            <a:rPr lang="fr-FR" dirty="0" err="1" smtClean="0"/>
            <a:t>noduli</a:t>
          </a:r>
          <a:r>
            <a:rPr lang="fr-FR" dirty="0" smtClean="0"/>
            <a:t> </a:t>
          </a:r>
          <a:r>
            <a:rPr lang="fr-FR" dirty="0" err="1" smtClean="0"/>
            <a:t>sau</a:t>
          </a:r>
          <a:r>
            <a:rPr lang="ro-RO" dirty="0" smtClean="0"/>
            <a:t> plăci verucoase pe dosul picioarelor și degete la pacienții cu insuficiență venoasă îndelungată</a:t>
          </a:r>
          <a:endParaRPr lang="ro-RO" dirty="0"/>
        </a:p>
      </dgm:t>
    </dgm:pt>
    <dgm:pt modelId="{9E449512-AE82-45F9-A72E-E5C94D26D34E}" type="parTrans" cxnId="{64D51814-14CD-49D5-B287-07AFF3B0180B}">
      <dgm:prSet/>
      <dgm:spPr/>
      <dgm:t>
        <a:bodyPr/>
        <a:lstStyle/>
        <a:p>
          <a:endParaRPr lang="ro-RO"/>
        </a:p>
      </dgm:t>
    </dgm:pt>
    <dgm:pt modelId="{1EC8AED7-E489-4004-B289-E85A81163224}" type="sibTrans" cxnId="{64D51814-14CD-49D5-B287-07AFF3B0180B}">
      <dgm:prSet/>
      <dgm:spPr/>
      <dgm:t>
        <a:bodyPr/>
        <a:lstStyle/>
        <a:p>
          <a:endParaRPr lang="ro-RO"/>
        </a:p>
      </dgm:t>
    </dgm:pt>
    <dgm:pt modelId="{1EA81865-5649-4353-8F0F-B637BF1B5D94}">
      <dgm:prSet/>
      <dgm:spPr/>
      <dgm:t>
        <a:bodyPr/>
        <a:lstStyle/>
        <a:p>
          <a:r>
            <a:rPr lang="pt-BR" dirty="0" smtClean="0"/>
            <a:t>Ulcerul venos, faza finală a</a:t>
          </a:r>
          <a:r>
            <a:rPr lang="ro-RO" dirty="0" smtClean="0"/>
            <a:t> </a:t>
          </a:r>
          <a:r>
            <a:rPr lang="pt-BR" dirty="0" smtClean="0"/>
            <a:t>suferinţei</a:t>
          </a:r>
          <a:r>
            <a:rPr lang="ro-RO" dirty="0" smtClean="0"/>
            <a:t> </a:t>
          </a:r>
          <a:r>
            <a:rPr lang="pt-BR" dirty="0" smtClean="0"/>
            <a:t>în insuficiența venoasă</a:t>
          </a:r>
          <a:r>
            <a:rPr lang="ro-RO" dirty="0" smtClean="0"/>
            <a:t> </a:t>
          </a:r>
          <a:r>
            <a:rPr lang="pt-BR" dirty="0" smtClean="0"/>
            <a:t>cronică, este unilateral</a:t>
          </a:r>
          <a:r>
            <a:rPr lang="ro-RO" dirty="0" smtClean="0"/>
            <a:t> </a:t>
          </a:r>
          <a:r>
            <a:rPr lang="it-IT" dirty="0" smtClean="0"/>
            <a:t>în 80% din cazuri şi se localizează</a:t>
          </a:r>
          <a:r>
            <a:rPr lang="ro-RO" dirty="0" smtClean="0"/>
            <a:t> de preferinţă în zona maleolară internă</a:t>
          </a:r>
          <a:endParaRPr lang="ro-RO" dirty="0"/>
        </a:p>
      </dgm:t>
    </dgm:pt>
    <dgm:pt modelId="{52A6DCA8-0139-431C-9C35-3977FC849EAA}" type="parTrans" cxnId="{D41722DA-097C-4F58-AE7C-A440B8DDD591}">
      <dgm:prSet/>
      <dgm:spPr/>
    </dgm:pt>
    <dgm:pt modelId="{27FB36AB-7774-4874-9CFB-6CBF212E94DC}" type="sibTrans" cxnId="{D41722DA-097C-4F58-AE7C-A440B8DDD591}">
      <dgm:prSet/>
      <dgm:spPr/>
    </dgm:pt>
    <dgm:pt modelId="{0941EB54-40B4-47F2-B417-C9E76FC8C25F}" type="pres">
      <dgm:prSet presAssocID="{6703D502-1B73-4FA0-AFAC-C2E34D422286}" presName="diagram" presStyleCnt="0">
        <dgm:presLayoutVars>
          <dgm:dir/>
          <dgm:resizeHandles val="exact"/>
        </dgm:presLayoutVars>
      </dgm:prSet>
      <dgm:spPr/>
      <dgm:t>
        <a:bodyPr/>
        <a:lstStyle/>
        <a:p>
          <a:endParaRPr lang="ro-RO"/>
        </a:p>
      </dgm:t>
    </dgm:pt>
    <dgm:pt modelId="{70D1063C-B8EA-4C9D-A034-0E0173270D36}" type="pres">
      <dgm:prSet presAssocID="{A7E8A928-93C6-48C0-AA44-B5041E4FFFF5}" presName="node" presStyleLbl="node1" presStyleIdx="0" presStyleCnt="6">
        <dgm:presLayoutVars>
          <dgm:bulletEnabled val="1"/>
        </dgm:presLayoutVars>
      </dgm:prSet>
      <dgm:spPr/>
      <dgm:t>
        <a:bodyPr/>
        <a:lstStyle/>
        <a:p>
          <a:endParaRPr lang="ro-RO"/>
        </a:p>
      </dgm:t>
    </dgm:pt>
    <dgm:pt modelId="{4C80CB6F-D150-45B6-AC8F-C0493FF044FB}" type="pres">
      <dgm:prSet presAssocID="{1FA6635C-8C16-444F-8488-E1076B66A3A3}" presName="sibTrans" presStyleCnt="0"/>
      <dgm:spPr/>
    </dgm:pt>
    <dgm:pt modelId="{83F06113-7AE3-4D10-9AD4-505FFA334F35}" type="pres">
      <dgm:prSet presAssocID="{D6E37A16-B436-41BD-9B0F-D4FAEA0F51B0}" presName="node" presStyleLbl="node1" presStyleIdx="1" presStyleCnt="6">
        <dgm:presLayoutVars>
          <dgm:bulletEnabled val="1"/>
        </dgm:presLayoutVars>
      </dgm:prSet>
      <dgm:spPr/>
      <dgm:t>
        <a:bodyPr/>
        <a:lstStyle/>
        <a:p>
          <a:endParaRPr lang="ro-RO"/>
        </a:p>
      </dgm:t>
    </dgm:pt>
    <dgm:pt modelId="{365BC004-88B5-40DC-8286-D0654820ACA8}" type="pres">
      <dgm:prSet presAssocID="{775DF9C5-945D-404C-A5B4-C64965114EFF}" presName="sibTrans" presStyleCnt="0"/>
      <dgm:spPr/>
    </dgm:pt>
    <dgm:pt modelId="{E046E001-2CEC-4FDF-89B9-30D6C83F158E}" type="pres">
      <dgm:prSet presAssocID="{7DED7CB5-B6B1-44C1-A912-8074C585C511}" presName="node" presStyleLbl="node1" presStyleIdx="2" presStyleCnt="6">
        <dgm:presLayoutVars>
          <dgm:bulletEnabled val="1"/>
        </dgm:presLayoutVars>
      </dgm:prSet>
      <dgm:spPr/>
      <dgm:t>
        <a:bodyPr/>
        <a:lstStyle/>
        <a:p>
          <a:endParaRPr lang="ro-RO"/>
        </a:p>
      </dgm:t>
    </dgm:pt>
    <dgm:pt modelId="{A6A20EA7-E5C4-4D17-A817-547D5EB13CA4}" type="pres">
      <dgm:prSet presAssocID="{33674828-BE10-441A-A9A7-A5951864FA2A}" presName="sibTrans" presStyleCnt="0"/>
      <dgm:spPr/>
    </dgm:pt>
    <dgm:pt modelId="{24DACF47-D9ED-4A2E-8E6E-EF8310EE75CB}" type="pres">
      <dgm:prSet presAssocID="{5168D367-1A17-435D-AFDC-40EB54402A29}" presName="node" presStyleLbl="node1" presStyleIdx="3" presStyleCnt="6">
        <dgm:presLayoutVars>
          <dgm:bulletEnabled val="1"/>
        </dgm:presLayoutVars>
      </dgm:prSet>
      <dgm:spPr/>
      <dgm:t>
        <a:bodyPr/>
        <a:lstStyle/>
        <a:p>
          <a:endParaRPr lang="ro-RO"/>
        </a:p>
      </dgm:t>
    </dgm:pt>
    <dgm:pt modelId="{75363B5D-0EE8-4D2C-BFE9-65C043CA95CF}" type="pres">
      <dgm:prSet presAssocID="{4595BD2A-5C7E-4BA0-83F4-C016DD93A8EB}" presName="sibTrans" presStyleCnt="0"/>
      <dgm:spPr/>
    </dgm:pt>
    <dgm:pt modelId="{C1D2E059-CC94-4D5F-AF99-4CCDA1195E05}" type="pres">
      <dgm:prSet presAssocID="{304689F5-AFAD-4056-9F45-236E855BB027}" presName="node" presStyleLbl="node1" presStyleIdx="4" presStyleCnt="6">
        <dgm:presLayoutVars>
          <dgm:bulletEnabled val="1"/>
        </dgm:presLayoutVars>
      </dgm:prSet>
      <dgm:spPr/>
      <dgm:t>
        <a:bodyPr/>
        <a:lstStyle/>
        <a:p>
          <a:endParaRPr lang="ro-RO"/>
        </a:p>
      </dgm:t>
    </dgm:pt>
    <dgm:pt modelId="{2147464A-824A-4EC0-AD65-AA6EF8077E0A}" type="pres">
      <dgm:prSet presAssocID="{1EC8AED7-E489-4004-B289-E85A81163224}" presName="sibTrans" presStyleCnt="0"/>
      <dgm:spPr/>
    </dgm:pt>
    <dgm:pt modelId="{2E145A1A-8504-46DA-B6A2-7ABA897F2441}" type="pres">
      <dgm:prSet presAssocID="{1EA81865-5649-4353-8F0F-B637BF1B5D94}" presName="node" presStyleLbl="node1" presStyleIdx="5" presStyleCnt="6">
        <dgm:presLayoutVars>
          <dgm:bulletEnabled val="1"/>
        </dgm:presLayoutVars>
      </dgm:prSet>
      <dgm:spPr/>
      <dgm:t>
        <a:bodyPr/>
        <a:lstStyle/>
        <a:p>
          <a:endParaRPr lang="ro-RO"/>
        </a:p>
      </dgm:t>
    </dgm:pt>
  </dgm:ptLst>
  <dgm:cxnLst>
    <dgm:cxn modelId="{F196F35F-A6A1-4D2C-B84B-C71B406281A0}" srcId="{6703D502-1B73-4FA0-AFAC-C2E34D422286}" destId="{5168D367-1A17-435D-AFDC-40EB54402A29}" srcOrd="3" destOrd="0" parTransId="{CEBF4E1D-EFDB-4987-A9D9-20F14420DA8F}" sibTransId="{4595BD2A-5C7E-4BA0-83F4-C016DD93A8EB}"/>
    <dgm:cxn modelId="{E5993F0F-70AD-4334-A360-9FB4EE6BFA70}" srcId="{6703D502-1B73-4FA0-AFAC-C2E34D422286}" destId="{A7E8A928-93C6-48C0-AA44-B5041E4FFFF5}" srcOrd="0" destOrd="0" parTransId="{98CFB63F-B934-4BEC-956F-796CCE8AFC79}" sibTransId="{1FA6635C-8C16-444F-8488-E1076B66A3A3}"/>
    <dgm:cxn modelId="{4400809E-5855-444D-9143-2C13536F8878}" type="presOf" srcId="{1EA81865-5649-4353-8F0F-B637BF1B5D94}" destId="{2E145A1A-8504-46DA-B6A2-7ABA897F2441}" srcOrd="0" destOrd="0" presId="urn:microsoft.com/office/officeart/2005/8/layout/default"/>
    <dgm:cxn modelId="{D41722DA-097C-4F58-AE7C-A440B8DDD591}" srcId="{6703D502-1B73-4FA0-AFAC-C2E34D422286}" destId="{1EA81865-5649-4353-8F0F-B637BF1B5D94}" srcOrd="5" destOrd="0" parTransId="{52A6DCA8-0139-431C-9C35-3977FC849EAA}" sibTransId="{27FB36AB-7774-4874-9CFB-6CBF212E94DC}"/>
    <dgm:cxn modelId="{5A8AB920-0991-4B40-ACE8-864C3A843AEE}" srcId="{6703D502-1B73-4FA0-AFAC-C2E34D422286}" destId="{7DED7CB5-B6B1-44C1-A912-8074C585C511}" srcOrd="2" destOrd="0" parTransId="{3532541A-9375-412A-BFE9-058EF24BC622}" sibTransId="{33674828-BE10-441A-A9A7-A5951864FA2A}"/>
    <dgm:cxn modelId="{4221DB46-200C-4838-97D8-8528AF2300B9}" type="presOf" srcId="{5168D367-1A17-435D-AFDC-40EB54402A29}" destId="{24DACF47-D9ED-4A2E-8E6E-EF8310EE75CB}" srcOrd="0" destOrd="0" presId="urn:microsoft.com/office/officeart/2005/8/layout/default"/>
    <dgm:cxn modelId="{AB13596B-9E1B-416B-BDF4-3D12B048A3FF}" type="presOf" srcId="{7DED7CB5-B6B1-44C1-A912-8074C585C511}" destId="{E046E001-2CEC-4FDF-89B9-30D6C83F158E}" srcOrd="0" destOrd="0" presId="urn:microsoft.com/office/officeart/2005/8/layout/default"/>
    <dgm:cxn modelId="{5CABFBB7-2B8B-451B-A32B-C330448D1EB8}" srcId="{6703D502-1B73-4FA0-AFAC-C2E34D422286}" destId="{D6E37A16-B436-41BD-9B0F-D4FAEA0F51B0}" srcOrd="1" destOrd="0" parTransId="{F1ECFBCE-0A88-4277-8BDD-8AEA9C9D0238}" sibTransId="{775DF9C5-945D-404C-A5B4-C64965114EFF}"/>
    <dgm:cxn modelId="{1D7D8D78-E734-41A4-9B75-382657D60551}" type="presOf" srcId="{6703D502-1B73-4FA0-AFAC-C2E34D422286}" destId="{0941EB54-40B4-47F2-B417-C9E76FC8C25F}" srcOrd="0" destOrd="0" presId="urn:microsoft.com/office/officeart/2005/8/layout/default"/>
    <dgm:cxn modelId="{64D51814-14CD-49D5-B287-07AFF3B0180B}" srcId="{6703D502-1B73-4FA0-AFAC-C2E34D422286}" destId="{304689F5-AFAD-4056-9F45-236E855BB027}" srcOrd="4" destOrd="0" parTransId="{9E449512-AE82-45F9-A72E-E5C94D26D34E}" sibTransId="{1EC8AED7-E489-4004-B289-E85A81163224}"/>
    <dgm:cxn modelId="{5F554E83-DDF8-4262-9E6B-FD0A9F9AB736}" type="presOf" srcId="{A7E8A928-93C6-48C0-AA44-B5041E4FFFF5}" destId="{70D1063C-B8EA-4C9D-A034-0E0173270D36}" srcOrd="0" destOrd="0" presId="urn:microsoft.com/office/officeart/2005/8/layout/default"/>
    <dgm:cxn modelId="{67D61051-5221-481D-9399-2926227E0CA3}" type="presOf" srcId="{D6E37A16-B436-41BD-9B0F-D4FAEA0F51B0}" destId="{83F06113-7AE3-4D10-9AD4-505FFA334F35}" srcOrd="0" destOrd="0" presId="urn:microsoft.com/office/officeart/2005/8/layout/default"/>
    <dgm:cxn modelId="{3C6BB921-F21C-43A0-8330-5415098F936E}" type="presOf" srcId="{304689F5-AFAD-4056-9F45-236E855BB027}" destId="{C1D2E059-CC94-4D5F-AF99-4CCDA1195E05}" srcOrd="0" destOrd="0" presId="urn:microsoft.com/office/officeart/2005/8/layout/default"/>
    <dgm:cxn modelId="{3C82F9B8-4261-471A-97ED-99050D5F53DD}" type="presParOf" srcId="{0941EB54-40B4-47F2-B417-C9E76FC8C25F}" destId="{70D1063C-B8EA-4C9D-A034-0E0173270D36}" srcOrd="0" destOrd="0" presId="urn:microsoft.com/office/officeart/2005/8/layout/default"/>
    <dgm:cxn modelId="{89EF3F5F-1F98-46F4-A322-E60A6E2E9409}" type="presParOf" srcId="{0941EB54-40B4-47F2-B417-C9E76FC8C25F}" destId="{4C80CB6F-D150-45B6-AC8F-C0493FF044FB}" srcOrd="1" destOrd="0" presId="urn:microsoft.com/office/officeart/2005/8/layout/default"/>
    <dgm:cxn modelId="{62E1F4C9-9C64-4EE9-8C7B-A1B58960F676}" type="presParOf" srcId="{0941EB54-40B4-47F2-B417-C9E76FC8C25F}" destId="{83F06113-7AE3-4D10-9AD4-505FFA334F35}" srcOrd="2" destOrd="0" presId="urn:microsoft.com/office/officeart/2005/8/layout/default"/>
    <dgm:cxn modelId="{FF403FAD-15EB-412A-AF3C-0613291C11B0}" type="presParOf" srcId="{0941EB54-40B4-47F2-B417-C9E76FC8C25F}" destId="{365BC004-88B5-40DC-8286-D0654820ACA8}" srcOrd="3" destOrd="0" presId="urn:microsoft.com/office/officeart/2005/8/layout/default"/>
    <dgm:cxn modelId="{5FDF1116-6E73-4659-97B7-42248518EBA2}" type="presParOf" srcId="{0941EB54-40B4-47F2-B417-C9E76FC8C25F}" destId="{E046E001-2CEC-4FDF-89B9-30D6C83F158E}" srcOrd="4" destOrd="0" presId="urn:microsoft.com/office/officeart/2005/8/layout/default"/>
    <dgm:cxn modelId="{CC5FBDAD-F09F-415B-BE7C-6B0F89A3FB25}" type="presParOf" srcId="{0941EB54-40B4-47F2-B417-C9E76FC8C25F}" destId="{A6A20EA7-E5C4-4D17-A817-547D5EB13CA4}" srcOrd="5" destOrd="0" presId="urn:microsoft.com/office/officeart/2005/8/layout/default"/>
    <dgm:cxn modelId="{CD4E2933-7933-4811-B127-F98E10F0D247}" type="presParOf" srcId="{0941EB54-40B4-47F2-B417-C9E76FC8C25F}" destId="{24DACF47-D9ED-4A2E-8E6E-EF8310EE75CB}" srcOrd="6" destOrd="0" presId="urn:microsoft.com/office/officeart/2005/8/layout/default"/>
    <dgm:cxn modelId="{B88EA611-E209-4C8B-BF22-701B0661DD32}" type="presParOf" srcId="{0941EB54-40B4-47F2-B417-C9E76FC8C25F}" destId="{75363B5D-0EE8-4D2C-BFE9-65C043CA95CF}" srcOrd="7" destOrd="0" presId="urn:microsoft.com/office/officeart/2005/8/layout/default"/>
    <dgm:cxn modelId="{98BAA4C9-98AD-4D7C-A4A2-167B954349F6}" type="presParOf" srcId="{0941EB54-40B4-47F2-B417-C9E76FC8C25F}" destId="{C1D2E059-CC94-4D5F-AF99-4CCDA1195E05}" srcOrd="8" destOrd="0" presId="urn:microsoft.com/office/officeart/2005/8/layout/default"/>
    <dgm:cxn modelId="{B91E4FE6-3CC6-4F4D-A8FD-410D2799786B}" type="presParOf" srcId="{0941EB54-40B4-47F2-B417-C9E76FC8C25F}" destId="{2147464A-824A-4EC0-AD65-AA6EF8077E0A}" srcOrd="9" destOrd="0" presId="urn:microsoft.com/office/officeart/2005/8/layout/default"/>
    <dgm:cxn modelId="{B31BE4FD-33F7-448B-A5C7-2ED4DBCCF904}" type="presParOf" srcId="{0941EB54-40B4-47F2-B417-C9E76FC8C25F}" destId="{2E145A1A-8504-46DA-B6A2-7ABA897F2441}"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547B941-EEFB-475B-A3BC-9113EC505ABB}"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ro-RO"/>
        </a:p>
      </dgm:t>
    </dgm:pt>
    <dgm:pt modelId="{21953621-157D-479E-8671-A991CC0C2C13}">
      <dgm:prSet/>
      <dgm:spPr/>
      <dgm:t>
        <a:bodyPr/>
        <a:lstStyle/>
        <a:p>
          <a:pPr rtl="0"/>
          <a:r>
            <a:rPr lang="ro-RO" b="0" i="0" dirty="0" smtClean="0"/>
            <a:t>Dermatita pigmentară şi purpurică (Favre-Chaix) </a:t>
          </a:r>
          <a:endParaRPr lang="ro-RO" dirty="0"/>
        </a:p>
      </dgm:t>
    </dgm:pt>
    <dgm:pt modelId="{741EDA95-3AEE-43C3-817B-C2BDDD7EE03D}" type="parTrans" cxnId="{AD539C29-003A-4E7E-938C-1633A328755E}">
      <dgm:prSet/>
      <dgm:spPr/>
      <dgm:t>
        <a:bodyPr/>
        <a:lstStyle/>
        <a:p>
          <a:endParaRPr lang="ro-RO"/>
        </a:p>
      </dgm:t>
    </dgm:pt>
    <dgm:pt modelId="{04415767-3F36-443E-B866-17CF37E187E3}" type="sibTrans" cxnId="{AD539C29-003A-4E7E-938C-1633A328755E}">
      <dgm:prSet/>
      <dgm:spPr/>
      <dgm:t>
        <a:bodyPr/>
        <a:lstStyle/>
        <a:p>
          <a:endParaRPr lang="ro-RO"/>
        </a:p>
      </dgm:t>
    </dgm:pt>
    <dgm:pt modelId="{1B75B94F-5137-45D5-873C-4B45AA533184}">
      <dgm:prSet/>
      <dgm:spPr/>
      <dgm:t>
        <a:bodyPr/>
        <a:lstStyle/>
        <a:p>
          <a:r>
            <a:rPr lang="ro-RO" dirty="0" smtClean="0"/>
            <a:t>Acroangiodermatita</a:t>
          </a:r>
          <a:endParaRPr lang="ro-RO" dirty="0"/>
        </a:p>
      </dgm:t>
    </dgm:pt>
    <dgm:pt modelId="{0E6ED18A-07E9-411D-A2B1-9F761E804258}" type="parTrans" cxnId="{70D70A23-9C5E-4303-B90E-1B928F69E4EA}">
      <dgm:prSet/>
      <dgm:spPr/>
      <dgm:t>
        <a:bodyPr/>
        <a:lstStyle/>
        <a:p>
          <a:endParaRPr lang="ro-RO"/>
        </a:p>
      </dgm:t>
    </dgm:pt>
    <dgm:pt modelId="{AD76677A-9C68-4FD1-BDC5-1DF5778CC576}" type="sibTrans" cxnId="{70D70A23-9C5E-4303-B90E-1B928F69E4EA}">
      <dgm:prSet/>
      <dgm:spPr/>
      <dgm:t>
        <a:bodyPr/>
        <a:lstStyle/>
        <a:p>
          <a:endParaRPr lang="ro-RO"/>
        </a:p>
      </dgm:t>
    </dgm:pt>
    <dgm:pt modelId="{8BC94685-29CA-452C-8374-4AE8F9A84E33}" type="pres">
      <dgm:prSet presAssocID="{A547B941-EEFB-475B-A3BC-9113EC505ABB}" presName="diagram" presStyleCnt="0">
        <dgm:presLayoutVars>
          <dgm:dir/>
          <dgm:resizeHandles val="exact"/>
        </dgm:presLayoutVars>
      </dgm:prSet>
      <dgm:spPr/>
      <dgm:t>
        <a:bodyPr/>
        <a:lstStyle/>
        <a:p>
          <a:endParaRPr lang="ro-RO"/>
        </a:p>
      </dgm:t>
    </dgm:pt>
    <dgm:pt modelId="{29BD28CA-E754-48B0-88CB-07FC5106ADA1}" type="pres">
      <dgm:prSet presAssocID="{21953621-157D-479E-8671-A991CC0C2C13}" presName="node" presStyleLbl="node1" presStyleIdx="0" presStyleCnt="2" custScaleX="203918" custLinFactNeighborX="-72971" custLinFactNeighborY="-20">
        <dgm:presLayoutVars>
          <dgm:bulletEnabled val="1"/>
        </dgm:presLayoutVars>
      </dgm:prSet>
      <dgm:spPr/>
      <dgm:t>
        <a:bodyPr/>
        <a:lstStyle/>
        <a:p>
          <a:endParaRPr lang="ro-RO"/>
        </a:p>
      </dgm:t>
    </dgm:pt>
    <dgm:pt modelId="{D9F40086-F95B-4C3E-9FE9-EB6869ED72CC}" type="pres">
      <dgm:prSet presAssocID="{04415767-3F36-443E-B866-17CF37E187E3}" presName="sibTrans" presStyleCnt="0"/>
      <dgm:spPr/>
    </dgm:pt>
    <dgm:pt modelId="{14153D0D-7266-4086-98D3-88862155AF8D}" type="pres">
      <dgm:prSet presAssocID="{1B75B94F-5137-45D5-873C-4B45AA533184}" presName="node" presStyleLbl="node1" presStyleIdx="1" presStyleCnt="2" custScaleX="178465" custLinFactNeighborX="83470" custLinFactNeighborY="-9">
        <dgm:presLayoutVars>
          <dgm:bulletEnabled val="1"/>
        </dgm:presLayoutVars>
      </dgm:prSet>
      <dgm:spPr/>
      <dgm:t>
        <a:bodyPr/>
        <a:lstStyle/>
        <a:p>
          <a:endParaRPr lang="ro-RO"/>
        </a:p>
      </dgm:t>
    </dgm:pt>
  </dgm:ptLst>
  <dgm:cxnLst>
    <dgm:cxn modelId="{BF9ECB12-4C9D-4309-94D4-2C8DA96A1338}" type="presOf" srcId="{A547B941-EEFB-475B-A3BC-9113EC505ABB}" destId="{8BC94685-29CA-452C-8374-4AE8F9A84E33}" srcOrd="0" destOrd="0" presId="urn:microsoft.com/office/officeart/2005/8/layout/default"/>
    <dgm:cxn modelId="{5A9F9FD9-EFC5-4FEE-BF4D-5AB59BF35C48}" type="presOf" srcId="{21953621-157D-479E-8671-A991CC0C2C13}" destId="{29BD28CA-E754-48B0-88CB-07FC5106ADA1}" srcOrd="0" destOrd="0" presId="urn:microsoft.com/office/officeart/2005/8/layout/default"/>
    <dgm:cxn modelId="{70D70A23-9C5E-4303-B90E-1B928F69E4EA}" srcId="{A547B941-EEFB-475B-A3BC-9113EC505ABB}" destId="{1B75B94F-5137-45D5-873C-4B45AA533184}" srcOrd="1" destOrd="0" parTransId="{0E6ED18A-07E9-411D-A2B1-9F761E804258}" sibTransId="{AD76677A-9C68-4FD1-BDC5-1DF5778CC576}"/>
    <dgm:cxn modelId="{7D7DDF09-451E-4D81-8B57-8F674A1946C7}" type="presOf" srcId="{1B75B94F-5137-45D5-873C-4B45AA533184}" destId="{14153D0D-7266-4086-98D3-88862155AF8D}" srcOrd="0" destOrd="0" presId="urn:microsoft.com/office/officeart/2005/8/layout/default"/>
    <dgm:cxn modelId="{AD539C29-003A-4E7E-938C-1633A328755E}" srcId="{A547B941-EEFB-475B-A3BC-9113EC505ABB}" destId="{21953621-157D-479E-8671-A991CC0C2C13}" srcOrd="0" destOrd="0" parTransId="{741EDA95-3AEE-43C3-817B-C2BDDD7EE03D}" sibTransId="{04415767-3F36-443E-B866-17CF37E187E3}"/>
    <dgm:cxn modelId="{17108666-2FA3-471C-8D56-4D0BF76F5B4F}" type="presParOf" srcId="{8BC94685-29CA-452C-8374-4AE8F9A84E33}" destId="{29BD28CA-E754-48B0-88CB-07FC5106ADA1}" srcOrd="0" destOrd="0" presId="urn:microsoft.com/office/officeart/2005/8/layout/default"/>
    <dgm:cxn modelId="{EAF67281-D5AA-4AD8-B532-CAC9FC2033A0}" type="presParOf" srcId="{8BC94685-29CA-452C-8374-4AE8F9A84E33}" destId="{D9F40086-F95B-4C3E-9FE9-EB6869ED72CC}" srcOrd="1" destOrd="0" presId="urn:microsoft.com/office/officeart/2005/8/layout/default"/>
    <dgm:cxn modelId="{A6DB0C67-5363-41F1-B624-2CE2F7CB855F}" type="presParOf" srcId="{8BC94685-29CA-452C-8374-4AE8F9A84E33}" destId="{14153D0D-7266-4086-98D3-88862155AF8D}"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F8B0E2B-DB3E-4DCD-B8E0-1C8F1372A51B}"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ro-RO"/>
        </a:p>
      </dgm:t>
    </dgm:pt>
    <dgm:pt modelId="{DBA9A8B1-C0E1-4403-8231-3FDA1AC02824}">
      <dgm:prSet/>
      <dgm:spPr/>
      <dgm:t>
        <a:bodyPr/>
        <a:lstStyle/>
        <a:p>
          <a:pPr rtl="0"/>
          <a:r>
            <a:rPr lang="ro-RO" b="0" i="1" dirty="0" smtClean="0"/>
            <a:t>Dermo-hipodermita scleroasă și ulcer venos gigant cu margini caloase</a:t>
          </a:r>
          <a:endParaRPr lang="ro-RO" dirty="0"/>
        </a:p>
      </dgm:t>
    </dgm:pt>
    <dgm:pt modelId="{3C79C5A4-35D0-4D60-B605-99AD9A6CFD89}" type="parTrans" cxnId="{8A3A9F63-3C46-4237-9D38-69B541466776}">
      <dgm:prSet/>
      <dgm:spPr/>
      <dgm:t>
        <a:bodyPr/>
        <a:lstStyle/>
        <a:p>
          <a:endParaRPr lang="ro-RO"/>
        </a:p>
      </dgm:t>
    </dgm:pt>
    <dgm:pt modelId="{639A93AB-F144-4F27-8F9A-F73215E5889B}" type="sibTrans" cxnId="{8A3A9F63-3C46-4237-9D38-69B541466776}">
      <dgm:prSet/>
      <dgm:spPr/>
      <dgm:t>
        <a:bodyPr/>
        <a:lstStyle/>
        <a:p>
          <a:endParaRPr lang="ro-RO"/>
        </a:p>
      </dgm:t>
    </dgm:pt>
    <dgm:pt modelId="{AF6C75C2-8F83-4566-B77C-402003E12E13}">
      <dgm:prSet/>
      <dgm:spPr/>
      <dgm:t>
        <a:bodyPr/>
        <a:lstStyle/>
        <a:p>
          <a:r>
            <a:rPr lang="ro-RO" b="0" i="1" dirty="0" smtClean="0"/>
            <a:t>Atrofia albă, dermita pigmentară și purpurică, ulcer venos </a:t>
          </a:r>
          <a:endParaRPr lang="ro-RO" dirty="0"/>
        </a:p>
      </dgm:t>
    </dgm:pt>
    <dgm:pt modelId="{504A1FB4-5DE5-4603-98A9-71BC1488691A}" type="parTrans" cxnId="{C3880E5E-66DB-41E4-ABB1-D78149707FAB}">
      <dgm:prSet/>
      <dgm:spPr/>
      <dgm:t>
        <a:bodyPr/>
        <a:lstStyle/>
        <a:p>
          <a:endParaRPr lang="ro-RO"/>
        </a:p>
      </dgm:t>
    </dgm:pt>
    <dgm:pt modelId="{7BA7DD8F-F0B8-46FD-869A-36031F89AFB1}" type="sibTrans" cxnId="{C3880E5E-66DB-41E4-ABB1-D78149707FAB}">
      <dgm:prSet/>
      <dgm:spPr/>
      <dgm:t>
        <a:bodyPr/>
        <a:lstStyle/>
        <a:p>
          <a:endParaRPr lang="ro-RO"/>
        </a:p>
      </dgm:t>
    </dgm:pt>
    <dgm:pt modelId="{95AC0272-BCFC-4081-8FC6-D5DEE8A9A532}" type="pres">
      <dgm:prSet presAssocID="{7F8B0E2B-DB3E-4DCD-B8E0-1C8F1372A51B}" presName="diagram" presStyleCnt="0">
        <dgm:presLayoutVars>
          <dgm:dir/>
          <dgm:resizeHandles val="exact"/>
        </dgm:presLayoutVars>
      </dgm:prSet>
      <dgm:spPr/>
      <dgm:t>
        <a:bodyPr/>
        <a:lstStyle/>
        <a:p>
          <a:endParaRPr lang="ro-RO"/>
        </a:p>
      </dgm:t>
    </dgm:pt>
    <dgm:pt modelId="{B0F139B3-BEC9-42E6-9720-1110AE9A245B}" type="pres">
      <dgm:prSet presAssocID="{DBA9A8B1-C0E1-4403-8231-3FDA1AC02824}" presName="node" presStyleLbl="node1" presStyleIdx="0" presStyleCnt="2" custScaleX="210218" custLinFactX="-15452" custLinFactNeighborX="-100000" custLinFactNeighborY="1819">
        <dgm:presLayoutVars>
          <dgm:bulletEnabled val="1"/>
        </dgm:presLayoutVars>
      </dgm:prSet>
      <dgm:spPr/>
      <dgm:t>
        <a:bodyPr/>
        <a:lstStyle/>
        <a:p>
          <a:endParaRPr lang="ro-RO"/>
        </a:p>
      </dgm:t>
    </dgm:pt>
    <dgm:pt modelId="{547E06D3-FD44-4401-B578-FBE82BE46171}" type="pres">
      <dgm:prSet presAssocID="{639A93AB-F144-4F27-8F9A-F73215E5889B}" presName="sibTrans" presStyleCnt="0"/>
      <dgm:spPr/>
    </dgm:pt>
    <dgm:pt modelId="{56D818FE-B202-49BB-A34B-4ADFDA4BF7C5}" type="pres">
      <dgm:prSet presAssocID="{AF6C75C2-8F83-4566-B77C-402003E12E13}" presName="node" presStyleLbl="node1" presStyleIdx="1" presStyleCnt="2" custScaleX="204761" custLinFactX="15452" custLinFactNeighborX="100000" custLinFactNeighborY="1819">
        <dgm:presLayoutVars>
          <dgm:bulletEnabled val="1"/>
        </dgm:presLayoutVars>
      </dgm:prSet>
      <dgm:spPr/>
      <dgm:t>
        <a:bodyPr/>
        <a:lstStyle/>
        <a:p>
          <a:endParaRPr lang="ro-RO"/>
        </a:p>
      </dgm:t>
    </dgm:pt>
  </dgm:ptLst>
  <dgm:cxnLst>
    <dgm:cxn modelId="{B21137F0-391D-42EE-ABC6-C2D2CD7E5330}" type="presOf" srcId="{DBA9A8B1-C0E1-4403-8231-3FDA1AC02824}" destId="{B0F139B3-BEC9-42E6-9720-1110AE9A245B}" srcOrd="0" destOrd="0" presId="urn:microsoft.com/office/officeart/2005/8/layout/default"/>
    <dgm:cxn modelId="{5DB1A6A3-AF44-4810-9185-4B9E05CC1134}" type="presOf" srcId="{7F8B0E2B-DB3E-4DCD-B8E0-1C8F1372A51B}" destId="{95AC0272-BCFC-4081-8FC6-D5DEE8A9A532}" srcOrd="0" destOrd="0" presId="urn:microsoft.com/office/officeart/2005/8/layout/default"/>
    <dgm:cxn modelId="{C3880E5E-66DB-41E4-ABB1-D78149707FAB}" srcId="{7F8B0E2B-DB3E-4DCD-B8E0-1C8F1372A51B}" destId="{AF6C75C2-8F83-4566-B77C-402003E12E13}" srcOrd="1" destOrd="0" parTransId="{504A1FB4-5DE5-4603-98A9-71BC1488691A}" sibTransId="{7BA7DD8F-F0B8-46FD-869A-36031F89AFB1}"/>
    <dgm:cxn modelId="{8A3A9F63-3C46-4237-9D38-69B541466776}" srcId="{7F8B0E2B-DB3E-4DCD-B8E0-1C8F1372A51B}" destId="{DBA9A8B1-C0E1-4403-8231-3FDA1AC02824}" srcOrd="0" destOrd="0" parTransId="{3C79C5A4-35D0-4D60-B605-99AD9A6CFD89}" sibTransId="{639A93AB-F144-4F27-8F9A-F73215E5889B}"/>
    <dgm:cxn modelId="{DB2EF89D-CE3E-466E-A8DC-0B4BE5E70F94}" type="presOf" srcId="{AF6C75C2-8F83-4566-B77C-402003E12E13}" destId="{56D818FE-B202-49BB-A34B-4ADFDA4BF7C5}" srcOrd="0" destOrd="0" presId="urn:microsoft.com/office/officeart/2005/8/layout/default"/>
    <dgm:cxn modelId="{0A3BAD4A-F5A7-4756-886F-0B31FA03D318}" type="presParOf" srcId="{95AC0272-BCFC-4081-8FC6-D5DEE8A9A532}" destId="{B0F139B3-BEC9-42E6-9720-1110AE9A245B}" srcOrd="0" destOrd="0" presId="urn:microsoft.com/office/officeart/2005/8/layout/default"/>
    <dgm:cxn modelId="{26A8A30E-A9E3-4BD7-868F-110C0707462B}" type="presParOf" srcId="{95AC0272-BCFC-4081-8FC6-D5DEE8A9A532}" destId="{547E06D3-FD44-4401-B578-FBE82BE46171}" srcOrd="1" destOrd="0" presId="urn:microsoft.com/office/officeart/2005/8/layout/default"/>
    <dgm:cxn modelId="{E5DE2952-AE5A-4352-9634-4F405BB2F5EC}" type="presParOf" srcId="{95AC0272-BCFC-4081-8FC6-D5DEE8A9A532}" destId="{56D818FE-B202-49BB-A34B-4ADFDA4BF7C5}"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A4A56CD-A344-47A6-A888-C870846FC686}" type="doc">
      <dgm:prSet loTypeId="urn:microsoft.com/office/officeart/2005/8/layout/vList2" loCatId="list" qsTypeId="urn:microsoft.com/office/officeart/2005/8/quickstyle/3d1" qsCatId="3D" csTypeId="urn:microsoft.com/office/officeart/2005/8/colors/accent1_2" csCatId="accent1"/>
      <dgm:spPr/>
      <dgm:t>
        <a:bodyPr/>
        <a:lstStyle/>
        <a:p>
          <a:endParaRPr lang="ro-RO"/>
        </a:p>
      </dgm:t>
    </dgm:pt>
    <dgm:pt modelId="{6717D962-3A33-4F2E-9D5F-D1F6CE5D04FA}">
      <dgm:prSet/>
      <dgm:spPr/>
      <dgm:t>
        <a:bodyPr/>
        <a:lstStyle/>
        <a:p>
          <a:pPr rtl="0"/>
          <a:r>
            <a:rPr lang="ro-RO" b="0" i="0" smtClean="0"/>
            <a:t>Exista, la ora actuală și alte modalități de evaluare a bolii venoase, dar acestea au neajunsul de a se axa pe anumite aspecte ale acesteia (simptomatologie, fiziopatologie etc) motiv pentru care sunt utilizate mai rar în practica curentă </a:t>
          </a:r>
          <a:endParaRPr lang="ro-RO"/>
        </a:p>
      </dgm:t>
    </dgm:pt>
    <dgm:pt modelId="{7E33D2FB-A4FC-4F8D-B49C-E7FFBDAB57F2}" type="parTrans" cxnId="{BFCCF443-1BBF-4409-8671-55999A93E32E}">
      <dgm:prSet/>
      <dgm:spPr/>
      <dgm:t>
        <a:bodyPr/>
        <a:lstStyle/>
        <a:p>
          <a:endParaRPr lang="ro-RO"/>
        </a:p>
      </dgm:t>
    </dgm:pt>
    <dgm:pt modelId="{C7CFF3E2-65D9-49B9-BC89-7667BE6234B6}" type="sibTrans" cxnId="{BFCCF443-1BBF-4409-8671-55999A93E32E}">
      <dgm:prSet/>
      <dgm:spPr/>
      <dgm:t>
        <a:bodyPr/>
        <a:lstStyle/>
        <a:p>
          <a:endParaRPr lang="ro-RO"/>
        </a:p>
      </dgm:t>
    </dgm:pt>
    <dgm:pt modelId="{1B273508-F199-4B26-AAB6-B4711582DB48}">
      <dgm:prSet/>
      <dgm:spPr/>
      <dgm:t>
        <a:bodyPr/>
        <a:lstStyle/>
        <a:p>
          <a:pPr rtl="0"/>
          <a:r>
            <a:rPr lang="ro-RO" b="0" i="1" smtClean="0"/>
            <a:t>Venous Clinical Severity Score </a:t>
          </a:r>
          <a:endParaRPr lang="ro-RO"/>
        </a:p>
      </dgm:t>
    </dgm:pt>
    <dgm:pt modelId="{40157D4C-D533-47E3-AA7D-C72BA202725A}" type="parTrans" cxnId="{FFA0F952-AE69-49E8-A7D4-BFCD0D840848}">
      <dgm:prSet/>
      <dgm:spPr/>
      <dgm:t>
        <a:bodyPr/>
        <a:lstStyle/>
        <a:p>
          <a:endParaRPr lang="ro-RO"/>
        </a:p>
      </dgm:t>
    </dgm:pt>
    <dgm:pt modelId="{2F259650-8FA0-437F-B6AA-F770D413BFEC}" type="sibTrans" cxnId="{FFA0F952-AE69-49E8-A7D4-BFCD0D840848}">
      <dgm:prSet/>
      <dgm:spPr/>
      <dgm:t>
        <a:bodyPr/>
        <a:lstStyle/>
        <a:p>
          <a:endParaRPr lang="ro-RO"/>
        </a:p>
      </dgm:t>
    </dgm:pt>
    <dgm:pt modelId="{529AF62B-B375-47E9-A96D-80F9FE9721DE}">
      <dgm:prSet/>
      <dgm:spPr/>
      <dgm:t>
        <a:bodyPr/>
        <a:lstStyle/>
        <a:p>
          <a:pPr rtl="0"/>
          <a:r>
            <a:rPr lang="ro-RO" b="0" i="1" smtClean="0"/>
            <a:t>Venous Segmental Disease Score </a:t>
          </a:r>
          <a:endParaRPr lang="ro-RO"/>
        </a:p>
      </dgm:t>
    </dgm:pt>
    <dgm:pt modelId="{D0356FA4-CD91-4AA1-9486-A68237119F0B}" type="parTrans" cxnId="{820BB565-8A82-4457-A6F8-9BBFF76A39A4}">
      <dgm:prSet/>
      <dgm:spPr/>
      <dgm:t>
        <a:bodyPr/>
        <a:lstStyle/>
        <a:p>
          <a:endParaRPr lang="ro-RO"/>
        </a:p>
      </dgm:t>
    </dgm:pt>
    <dgm:pt modelId="{1D4EAB87-26EE-43C6-A4FD-5A3CC7D2E92D}" type="sibTrans" cxnId="{820BB565-8A82-4457-A6F8-9BBFF76A39A4}">
      <dgm:prSet/>
      <dgm:spPr/>
      <dgm:t>
        <a:bodyPr/>
        <a:lstStyle/>
        <a:p>
          <a:endParaRPr lang="ro-RO"/>
        </a:p>
      </dgm:t>
    </dgm:pt>
    <dgm:pt modelId="{1D4C56CE-C5A4-4118-8B82-79F6EB92A1DA}">
      <dgm:prSet/>
      <dgm:spPr/>
      <dgm:t>
        <a:bodyPr/>
        <a:lstStyle/>
        <a:p>
          <a:pPr rtl="0"/>
          <a:r>
            <a:rPr lang="ro-RO" b="0" i="1" smtClean="0"/>
            <a:t>Venous Disability Score </a:t>
          </a:r>
          <a:endParaRPr lang="ro-RO"/>
        </a:p>
      </dgm:t>
    </dgm:pt>
    <dgm:pt modelId="{02461BD8-9520-487B-BBF8-B3AE22377694}" type="parTrans" cxnId="{39693E46-6628-42B2-8021-77FC75397F29}">
      <dgm:prSet/>
      <dgm:spPr/>
      <dgm:t>
        <a:bodyPr/>
        <a:lstStyle/>
        <a:p>
          <a:endParaRPr lang="ro-RO"/>
        </a:p>
      </dgm:t>
    </dgm:pt>
    <dgm:pt modelId="{BC252C36-EB5E-4D3F-87C3-38BC9C317C33}" type="sibTrans" cxnId="{39693E46-6628-42B2-8021-77FC75397F29}">
      <dgm:prSet/>
      <dgm:spPr/>
      <dgm:t>
        <a:bodyPr/>
        <a:lstStyle/>
        <a:p>
          <a:endParaRPr lang="ro-RO"/>
        </a:p>
      </dgm:t>
    </dgm:pt>
    <dgm:pt modelId="{FD62AF1B-5580-432F-9222-9118CF31A67E}" type="pres">
      <dgm:prSet presAssocID="{5A4A56CD-A344-47A6-A888-C870846FC686}" presName="linear" presStyleCnt="0">
        <dgm:presLayoutVars>
          <dgm:animLvl val="lvl"/>
          <dgm:resizeHandles val="exact"/>
        </dgm:presLayoutVars>
      </dgm:prSet>
      <dgm:spPr/>
      <dgm:t>
        <a:bodyPr/>
        <a:lstStyle/>
        <a:p>
          <a:endParaRPr lang="ro-RO"/>
        </a:p>
      </dgm:t>
    </dgm:pt>
    <dgm:pt modelId="{CD5EAA78-FF00-4FF6-9C00-C9707DB91F55}" type="pres">
      <dgm:prSet presAssocID="{6717D962-3A33-4F2E-9D5F-D1F6CE5D04FA}" presName="parentText" presStyleLbl="node1" presStyleIdx="0" presStyleCnt="1">
        <dgm:presLayoutVars>
          <dgm:chMax val="0"/>
          <dgm:bulletEnabled val="1"/>
        </dgm:presLayoutVars>
      </dgm:prSet>
      <dgm:spPr/>
      <dgm:t>
        <a:bodyPr/>
        <a:lstStyle/>
        <a:p>
          <a:endParaRPr lang="ro-RO"/>
        </a:p>
      </dgm:t>
    </dgm:pt>
    <dgm:pt modelId="{8E5BB513-DF5E-4EE7-9424-2EF0F185E8D1}" type="pres">
      <dgm:prSet presAssocID="{6717D962-3A33-4F2E-9D5F-D1F6CE5D04FA}" presName="childText" presStyleLbl="revTx" presStyleIdx="0" presStyleCnt="1">
        <dgm:presLayoutVars>
          <dgm:bulletEnabled val="1"/>
        </dgm:presLayoutVars>
      </dgm:prSet>
      <dgm:spPr/>
      <dgm:t>
        <a:bodyPr/>
        <a:lstStyle/>
        <a:p>
          <a:endParaRPr lang="ro-RO"/>
        </a:p>
      </dgm:t>
    </dgm:pt>
  </dgm:ptLst>
  <dgm:cxnLst>
    <dgm:cxn modelId="{0712DCDD-E834-4E78-8A49-CC79FDDC2A3A}" type="presOf" srcId="{6717D962-3A33-4F2E-9D5F-D1F6CE5D04FA}" destId="{CD5EAA78-FF00-4FF6-9C00-C9707DB91F55}" srcOrd="0" destOrd="0" presId="urn:microsoft.com/office/officeart/2005/8/layout/vList2"/>
    <dgm:cxn modelId="{21C7200C-49E5-4D88-A744-A5100230CE68}" type="presOf" srcId="{1D4C56CE-C5A4-4118-8B82-79F6EB92A1DA}" destId="{8E5BB513-DF5E-4EE7-9424-2EF0F185E8D1}" srcOrd="0" destOrd="2" presId="urn:microsoft.com/office/officeart/2005/8/layout/vList2"/>
    <dgm:cxn modelId="{26281B27-6657-46C5-B6F8-B4C16BEFBD3B}" type="presOf" srcId="{5A4A56CD-A344-47A6-A888-C870846FC686}" destId="{FD62AF1B-5580-432F-9222-9118CF31A67E}" srcOrd="0" destOrd="0" presId="urn:microsoft.com/office/officeart/2005/8/layout/vList2"/>
    <dgm:cxn modelId="{820BB565-8A82-4457-A6F8-9BBFF76A39A4}" srcId="{6717D962-3A33-4F2E-9D5F-D1F6CE5D04FA}" destId="{529AF62B-B375-47E9-A96D-80F9FE9721DE}" srcOrd="1" destOrd="0" parTransId="{D0356FA4-CD91-4AA1-9486-A68237119F0B}" sibTransId="{1D4EAB87-26EE-43C6-A4FD-5A3CC7D2E92D}"/>
    <dgm:cxn modelId="{39693E46-6628-42B2-8021-77FC75397F29}" srcId="{6717D962-3A33-4F2E-9D5F-D1F6CE5D04FA}" destId="{1D4C56CE-C5A4-4118-8B82-79F6EB92A1DA}" srcOrd="2" destOrd="0" parTransId="{02461BD8-9520-487B-BBF8-B3AE22377694}" sibTransId="{BC252C36-EB5E-4D3F-87C3-38BC9C317C33}"/>
    <dgm:cxn modelId="{C55FA2A6-EA2B-4360-ACDF-E022517C9B9B}" type="presOf" srcId="{1B273508-F199-4B26-AAB6-B4711582DB48}" destId="{8E5BB513-DF5E-4EE7-9424-2EF0F185E8D1}" srcOrd="0" destOrd="0" presId="urn:microsoft.com/office/officeart/2005/8/layout/vList2"/>
    <dgm:cxn modelId="{FFA0F952-AE69-49E8-A7D4-BFCD0D840848}" srcId="{6717D962-3A33-4F2E-9D5F-D1F6CE5D04FA}" destId="{1B273508-F199-4B26-AAB6-B4711582DB48}" srcOrd="0" destOrd="0" parTransId="{40157D4C-D533-47E3-AA7D-C72BA202725A}" sibTransId="{2F259650-8FA0-437F-B6AA-F770D413BFEC}"/>
    <dgm:cxn modelId="{BFCCF443-1BBF-4409-8671-55999A93E32E}" srcId="{5A4A56CD-A344-47A6-A888-C870846FC686}" destId="{6717D962-3A33-4F2E-9D5F-D1F6CE5D04FA}" srcOrd="0" destOrd="0" parTransId="{7E33D2FB-A4FC-4F8D-B49C-E7FFBDAB57F2}" sibTransId="{C7CFF3E2-65D9-49B9-BC89-7667BE6234B6}"/>
    <dgm:cxn modelId="{49B28282-9840-44B9-940E-ED8DAE1E8582}" type="presOf" srcId="{529AF62B-B375-47E9-A96D-80F9FE9721DE}" destId="{8E5BB513-DF5E-4EE7-9424-2EF0F185E8D1}" srcOrd="0" destOrd="1" presId="urn:microsoft.com/office/officeart/2005/8/layout/vList2"/>
    <dgm:cxn modelId="{EAF0786D-20D0-49FC-8D0A-2A66A9933B71}" type="presParOf" srcId="{FD62AF1B-5580-432F-9222-9118CF31A67E}" destId="{CD5EAA78-FF00-4FF6-9C00-C9707DB91F55}" srcOrd="0" destOrd="0" presId="urn:microsoft.com/office/officeart/2005/8/layout/vList2"/>
    <dgm:cxn modelId="{8FF5DDBE-EED4-49D3-A57A-9CB55B246A90}" type="presParOf" srcId="{FD62AF1B-5580-432F-9222-9118CF31A67E}" destId="{8E5BB513-DF5E-4EE7-9424-2EF0F185E8D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519F574-7944-4128-9F0B-BC4270A77185}" type="doc">
      <dgm:prSet loTypeId="urn:microsoft.com/office/officeart/2005/8/layout/vList2" loCatId="list" qsTypeId="urn:microsoft.com/office/officeart/2005/8/quickstyle/3d1" qsCatId="3D" csTypeId="urn:microsoft.com/office/officeart/2005/8/colors/accent1_2" csCatId="accent1"/>
      <dgm:spPr/>
      <dgm:t>
        <a:bodyPr/>
        <a:lstStyle/>
        <a:p>
          <a:endParaRPr lang="ro-RO"/>
        </a:p>
      </dgm:t>
    </dgm:pt>
    <dgm:pt modelId="{59315BE4-A331-4EF0-A145-7F4BFB57224F}">
      <dgm:prSet/>
      <dgm:spPr/>
      <dgm:t>
        <a:bodyPr/>
        <a:lstStyle/>
        <a:p>
          <a:pPr rtl="0"/>
          <a:r>
            <a:rPr lang="ro-RO" b="0" i="1" smtClean="0"/>
            <a:t>Diagnosticul bolii venoase </a:t>
          </a:r>
          <a:r>
            <a:rPr lang="ro-RO" b="0" i="0" smtClean="0"/>
            <a:t>se stabileşte coroborând datele anamnestice, cu examenul clinic local amănunţit şi cu explorări clinice şi paraclinice asociate</a:t>
          </a:r>
          <a:endParaRPr lang="ro-RO"/>
        </a:p>
      </dgm:t>
    </dgm:pt>
    <dgm:pt modelId="{3C3CFA4F-11DA-4B59-9D34-84AC62B41DF3}" type="parTrans" cxnId="{5D13ED1A-B6CE-48C0-9726-E6025D612495}">
      <dgm:prSet/>
      <dgm:spPr/>
      <dgm:t>
        <a:bodyPr/>
        <a:lstStyle/>
        <a:p>
          <a:endParaRPr lang="ro-RO"/>
        </a:p>
      </dgm:t>
    </dgm:pt>
    <dgm:pt modelId="{26984F6D-D6FA-4539-A3BD-1BA2333210AA}" type="sibTrans" cxnId="{5D13ED1A-B6CE-48C0-9726-E6025D612495}">
      <dgm:prSet/>
      <dgm:spPr/>
      <dgm:t>
        <a:bodyPr/>
        <a:lstStyle/>
        <a:p>
          <a:endParaRPr lang="ro-RO"/>
        </a:p>
      </dgm:t>
    </dgm:pt>
    <dgm:pt modelId="{E0EBBDFF-6A97-418D-96E7-07BABB15BABA}">
      <dgm:prSet/>
      <dgm:spPr/>
      <dgm:t>
        <a:bodyPr/>
        <a:lstStyle/>
        <a:p>
          <a:pPr rtl="0"/>
          <a:r>
            <a:rPr lang="ro-RO" b="0" i="1" dirty="0" smtClean="0"/>
            <a:t>Bilanţul clinic </a:t>
          </a:r>
          <a:r>
            <a:rPr lang="ro-RO" b="0" i="0" dirty="0" smtClean="0"/>
            <a:t>al funcţiei venoase se apreciază prin următoarele probe, astăzi acestea având mai mult interes istoric: proba Trendelenburg-Brodie, proba Sicard, proba Schwartz, proba Delbet </a:t>
          </a:r>
          <a:endParaRPr lang="ro-RO" dirty="0"/>
        </a:p>
      </dgm:t>
    </dgm:pt>
    <dgm:pt modelId="{2EBC73E2-6F48-4E2B-9526-A0AA2C45246D}" type="parTrans" cxnId="{1FC7CAE9-F834-4759-AF74-539DA4E813CE}">
      <dgm:prSet/>
      <dgm:spPr/>
      <dgm:t>
        <a:bodyPr/>
        <a:lstStyle/>
        <a:p>
          <a:endParaRPr lang="ro-RO"/>
        </a:p>
      </dgm:t>
    </dgm:pt>
    <dgm:pt modelId="{E4F329BC-9983-4B6C-B79D-D8EC16EF3799}" type="sibTrans" cxnId="{1FC7CAE9-F834-4759-AF74-539DA4E813CE}">
      <dgm:prSet/>
      <dgm:spPr/>
      <dgm:t>
        <a:bodyPr/>
        <a:lstStyle/>
        <a:p>
          <a:endParaRPr lang="ro-RO"/>
        </a:p>
      </dgm:t>
    </dgm:pt>
    <dgm:pt modelId="{784AFA2A-A801-4D70-9AF3-D97C3BFEFDCB}" type="pres">
      <dgm:prSet presAssocID="{E519F574-7944-4128-9F0B-BC4270A77185}" presName="linear" presStyleCnt="0">
        <dgm:presLayoutVars>
          <dgm:animLvl val="lvl"/>
          <dgm:resizeHandles val="exact"/>
        </dgm:presLayoutVars>
      </dgm:prSet>
      <dgm:spPr/>
      <dgm:t>
        <a:bodyPr/>
        <a:lstStyle/>
        <a:p>
          <a:endParaRPr lang="ro-RO"/>
        </a:p>
      </dgm:t>
    </dgm:pt>
    <dgm:pt modelId="{E5C34BF9-4C4F-4135-BAB2-C614D8C73212}" type="pres">
      <dgm:prSet presAssocID="{59315BE4-A331-4EF0-A145-7F4BFB57224F}" presName="parentText" presStyleLbl="node1" presStyleIdx="0" presStyleCnt="2">
        <dgm:presLayoutVars>
          <dgm:chMax val="0"/>
          <dgm:bulletEnabled val="1"/>
        </dgm:presLayoutVars>
      </dgm:prSet>
      <dgm:spPr/>
      <dgm:t>
        <a:bodyPr/>
        <a:lstStyle/>
        <a:p>
          <a:endParaRPr lang="ro-RO"/>
        </a:p>
      </dgm:t>
    </dgm:pt>
    <dgm:pt modelId="{5950C619-1D5D-44C7-9E3A-20C485B0D3CA}" type="pres">
      <dgm:prSet presAssocID="{26984F6D-D6FA-4539-A3BD-1BA2333210AA}" presName="spacer" presStyleCnt="0"/>
      <dgm:spPr/>
    </dgm:pt>
    <dgm:pt modelId="{81796C9E-76FE-483A-9800-49DB2049C065}" type="pres">
      <dgm:prSet presAssocID="{E0EBBDFF-6A97-418D-96E7-07BABB15BABA}" presName="parentText" presStyleLbl="node1" presStyleIdx="1" presStyleCnt="2">
        <dgm:presLayoutVars>
          <dgm:chMax val="0"/>
          <dgm:bulletEnabled val="1"/>
        </dgm:presLayoutVars>
      </dgm:prSet>
      <dgm:spPr/>
      <dgm:t>
        <a:bodyPr/>
        <a:lstStyle/>
        <a:p>
          <a:endParaRPr lang="ro-RO"/>
        </a:p>
      </dgm:t>
    </dgm:pt>
  </dgm:ptLst>
  <dgm:cxnLst>
    <dgm:cxn modelId="{1FC7CAE9-F834-4759-AF74-539DA4E813CE}" srcId="{E519F574-7944-4128-9F0B-BC4270A77185}" destId="{E0EBBDFF-6A97-418D-96E7-07BABB15BABA}" srcOrd="1" destOrd="0" parTransId="{2EBC73E2-6F48-4E2B-9526-A0AA2C45246D}" sibTransId="{E4F329BC-9983-4B6C-B79D-D8EC16EF3799}"/>
    <dgm:cxn modelId="{602B824D-25BA-47E4-8DE3-3C69AD014E7A}" type="presOf" srcId="{59315BE4-A331-4EF0-A145-7F4BFB57224F}" destId="{E5C34BF9-4C4F-4135-BAB2-C614D8C73212}" srcOrd="0" destOrd="0" presId="urn:microsoft.com/office/officeart/2005/8/layout/vList2"/>
    <dgm:cxn modelId="{3C566FCA-0A77-476B-986D-C93D684F8A96}" type="presOf" srcId="{E519F574-7944-4128-9F0B-BC4270A77185}" destId="{784AFA2A-A801-4D70-9AF3-D97C3BFEFDCB}" srcOrd="0" destOrd="0" presId="urn:microsoft.com/office/officeart/2005/8/layout/vList2"/>
    <dgm:cxn modelId="{2DE4671E-0A4C-4894-A333-E3B372E8EC9E}" type="presOf" srcId="{E0EBBDFF-6A97-418D-96E7-07BABB15BABA}" destId="{81796C9E-76FE-483A-9800-49DB2049C065}" srcOrd="0" destOrd="0" presId="urn:microsoft.com/office/officeart/2005/8/layout/vList2"/>
    <dgm:cxn modelId="{5D13ED1A-B6CE-48C0-9726-E6025D612495}" srcId="{E519F574-7944-4128-9F0B-BC4270A77185}" destId="{59315BE4-A331-4EF0-A145-7F4BFB57224F}" srcOrd="0" destOrd="0" parTransId="{3C3CFA4F-11DA-4B59-9D34-84AC62B41DF3}" sibTransId="{26984F6D-D6FA-4539-A3BD-1BA2333210AA}"/>
    <dgm:cxn modelId="{EE71EE1C-28E6-4D94-B29D-F9D714BACDAD}" type="presParOf" srcId="{784AFA2A-A801-4D70-9AF3-D97C3BFEFDCB}" destId="{E5C34BF9-4C4F-4135-BAB2-C614D8C73212}" srcOrd="0" destOrd="0" presId="urn:microsoft.com/office/officeart/2005/8/layout/vList2"/>
    <dgm:cxn modelId="{D9DC940D-331F-4F55-8FD4-EF4A52B87368}" type="presParOf" srcId="{784AFA2A-A801-4D70-9AF3-D97C3BFEFDCB}" destId="{5950C619-1D5D-44C7-9E3A-20C485B0D3CA}" srcOrd="1" destOrd="0" presId="urn:microsoft.com/office/officeart/2005/8/layout/vList2"/>
    <dgm:cxn modelId="{C8ECD110-37F5-45ED-8B49-58AEC17A2308}" type="presParOf" srcId="{784AFA2A-A801-4D70-9AF3-D97C3BFEFDCB}" destId="{81796C9E-76FE-483A-9800-49DB2049C065}"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A599B31-FF7D-4790-B80C-AF323EEAE1BE}"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ro-RO"/>
        </a:p>
      </dgm:t>
    </dgm:pt>
    <dgm:pt modelId="{D454D912-DC0E-4276-A225-7DABC6FC502E}">
      <dgm:prSet/>
      <dgm:spPr/>
      <dgm:t>
        <a:bodyPr/>
        <a:lstStyle/>
        <a:p>
          <a:pPr rtl="0"/>
          <a:r>
            <a:rPr lang="ro-RO" b="0" i="1" smtClean="0"/>
            <a:t>Paraclinic</a:t>
          </a:r>
          <a:r>
            <a:rPr lang="ro-RO" b="0" i="0" smtClean="0"/>
            <a:t>, sunt necesare: flebografia, ultrasonografia Doppler, fotopletismografia </a:t>
          </a:r>
          <a:endParaRPr lang="ro-RO"/>
        </a:p>
      </dgm:t>
    </dgm:pt>
    <dgm:pt modelId="{ED4114DF-9293-483B-A1F8-9DE340651358}" type="parTrans" cxnId="{FDCB0FE0-4622-43DC-8B27-21243B780782}">
      <dgm:prSet/>
      <dgm:spPr/>
      <dgm:t>
        <a:bodyPr/>
        <a:lstStyle/>
        <a:p>
          <a:endParaRPr lang="ro-RO"/>
        </a:p>
      </dgm:t>
    </dgm:pt>
    <dgm:pt modelId="{173ED51D-8786-4F81-8647-C6647AB4FCAA}" type="sibTrans" cxnId="{FDCB0FE0-4622-43DC-8B27-21243B780782}">
      <dgm:prSet/>
      <dgm:spPr/>
      <dgm:t>
        <a:bodyPr/>
        <a:lstStyle/>
        <a:p>
          <a:endParaRPr lang="ro-RO"/>
        </a:p>
      </dgm:t>
    </dgm:pt>
    <dgm:pt modelId="{919B5397-B044-4BC0-833A-BBD9C2C6A563}">
      <dgm:prSet/>
      <dgm:spPr/>
      <dgm:t>
        <a:bodyPr/>
        <a:lstStyle/>
        <a:p>
          <a:pPr rtl="0"/>
          <a:r>
            <a:rPr lang="it-IT" b="0" i="0" dirty="0" smtClean="0"/>
            <a:t>Investigaţia circulaţiei arteriale necesită: oscilometria, reografia, ultrasonografia, arteriografia. </a:t>
          </a:r>
          <a:endParaRPr lang="ro-RO" dirty="0"/>
        </a:p>
      </dgm:t>
    </dgm:pt>
    <dgm:pt modelId="{2619FCDE-AA36-47D1-BE53-8293170514B1}" type="parTrans" cxnId="{FD2657EB-76F6-42A8-B5EB-4910C7088059}">
      <dgm:prSet/>
      <dgm:spPr/>
      <dgm:t>
        <a:bodyPr/>
        <a:lstStyle/>
        <a:p>
          <a:endParaRPr lang="ro-RO"/>
        </a:p>
      </dgm:t>
    </dgm:pt>
    <dgm:pt modelId="{5E099EDF-2B80-4C70-99D3-9E38A4C9BB0D}" type="sibTrans" cxnId="{FD2657EB-76F6-42A8-B5EB-4910C7088059}">
      <dgm:prSet/>
      <dgm:spPr/>
      <dgm:t>
        <a:bodyPr/>
        <a:lstStyle/>
        <a:p>
          <a:endParaRPr lang="ro-RO"/>
        </a:p>
      </dgm:t>
    </dgm:pt>
    <dgm:pt modelId="{F4E650EE-97C1-4984-8E66-B56BE6748B39}">
      <dgm:prSet/>
      <dgm:spPr/>
      <dgm:t>
        <a:bodyPr/>
        <a:lstStyle/>
        <a:p>
          <a:pPr rtl="0"/>
          <a:r>
            <a:rPr lang="ro-RO" b="0" i="0" dirty="0" smtClean="0"/>
            <a:t>Studiul microcirculaţiei implică: pletismografia, microscopia capilară, măsurarea presiunii transcutanate a oxigenului. </a:t>
          </a:r>
          <a:endParaRPr lang="ro-RO" dirty="0"/>
        </a:p>
      </dgm:t>
    </dgm:pt>
    <dgm:pt modelId="{58513F2A-5A69-4112-A6C6-361F0C145533}" type="parTrans" cxnId="{02992B66-6313-495C-BF1C-D7765B1A8FB6}">
      <dgm:prSet/>
      <dgm:spPr/>
      <dgm:t>
        <a:bodyPr/>
        <a:lstStyle/>
        <a:p>
          <a:endParaRPr lang="ro-RO"/>
        </a:p>
      </dgm:t>
    </dgm:pt>
    <dgm:pt modelId="{7F601FD8-D1D3-4DEE-8975-CF0A289EFD38}" type="sibTrans" cxnId="{02992B66-6313-495C-BF1C-D7765B1A8FB6}">
      <dgm:prSet/>
      <dgm:spPr/>
      <dgm:t>
        <a:bodyPr/>
        <a:lstStyle/>
        <a:p>
          <a:endParaRPr lang="ro-RO"/>
        </a:p>
      </dgm:t>
    </dgm:pt>
    <dgm:pt modelId="{EAFA3C87-F2CD-4627-B503-49072936D9CA}">
      <dgm:prSet/>
      <dgm:spPr/>
      <dgm:t>
        <a:bodyPr/>
        <a:lstStyle/>
        <a:p>
          <a:pPr rtl="0"/>
          <a:r>
            <a:rPr lang="ro-RO" b="0" i="0" dirty="0" smtClean="0"/>
            <a:t>Investigația circulaţiei limfatice se face prin limfoangiografia directă, limfoangiografia indirectǎ, limfoscintigrafie izotopică cantitativă etc. </a:t>
          </a:r>
          <a:endParaRPr lang="ro-RO" dirty="0"/>
        </a:p>
      </dgm:t>
    </dgm:pt>
    <dgm:pt modelId="{872FBF33-BDD3-4E4C-94C7-D4EA9363E3C0}" type="parTrans" cxnId="{CA5342F3-9FFD-44EC-B409-2675459752D8}">
      <dgm:prSet/>
      <dgm:spPr/>
      <dgm:t>
        <a:bodyPr/>
        <a:lstStyle/>
        <a:p>
          <a:endParaRPr lang="ro-RO"/>
        </a:p>
      </dgm:t>
    </dgm:pt>
    <dgm:pt modelId="{A5E0A15B-BBFD-42DA-AA66-332CDFB6754F}" type="sibTrans" cxnId="{CA5342F3-9FFD-44EC-B409-2675459752D8}">
      <dgm:prSet/>
      <dgm:spPr/>
      <dgm:t>
        <a:bodyPr/>
        <a:lstStyle/>
        <a:p>
          <a:endParaRPr lang="ro-RO"/>
        </a:p>
      </dgm:t>
    </dgm:pt>
    <dgm:pt modelId="{EB9DF1DD-9938-4EED-B125-6038CDEFAA4C}" type="pres">
      <dgm:prSet presAssocID="{7A599B31-FF7D-4790-B80C-AF323EEAE1BE}" presName="Name0" presStyleCnt="0">
        <dgm:presLayoutVars>
          <dgm:dir/>
          <dgm:animLvl val="lvl"/>
          <dgm:resizeHandles val="exact"/>
        </dgm:presLayoutVars>
      </dgm:prSet>
      <dgm:spPr/>
      <dgm:t>
        <a:bodyPr/>
        <a:lstStyle/>
        <a:p>
          <a:endParaRPr lang="ro-RO"/>
        </a:p>
      </dgm:t>
    </dgm:pt>
    <dgm:pt modelId="{744FDF14-C08F-4A44-9D4F-DD7DC89D711A}" type="pres">
      <dgm:prSet presAssocID="{D454D912-DC0E-4276-A225-7DABC6FC502E}" presName="linNode" presStyleCnt="0"/>
      <dgm:spPr/>
    </dgm:pt>
    <dgm:pt modelId="{127928D8-910C-4E41-9AC7-F108172A1C2F}" type="pres">
      <dgm:prSet presAssocID="{D454D912-DC0E-4276-A225-7DABC6FC502E}" presName="parentText" presStyleLbl="node1" presStyleIdx="0" presStyleCnt="4" custScaleX="277778">
        <dgm:presLayoutVars>
          <dgm:chMax val="1"/>
          <dgm:bulletEnabled val="1"/>
        </dgm:presLayoutVars>
      </dgm:prSet>
      <dgm:spPr/>
      <dgm:t>
        <a:bodyPr/>
        <a:lstStyle/>
        <a:p>
          <a:endParaRPr lang="ro-RO"/>
        </a:p>
      </dgm:t>
    </dgm:pt>
    <dgm:pt modelId="{24D34D54-EB68-4036-AFF6-CDF6D84B88E4}" type="pres">
      <dgm:prSet presAssocID="{173ED51D-8786-4F81-8647-C6647AB4FCAA}" presName="sp" presStyleCnt="0"/>
      <dgm:spPr/>
    </dgm:pt>
    <dgm:pt modelId="{AA4D8F4D-449D-4F4B-AAA7-D33F957C1BD9}" type="pres">
      <dgm:prSet presAssocID="{919B5397-B044-4BC0-833A-BBD9C2C6A563}" presName="linNode" presStyleCnt="0"/>
      <dgm:spPr/>
    </dgm:pt>
    <dgm:pt modelId="{894AD324-E4D7-47E2-84B6-702B2160CADF}" type="pres">
      <dgm:prSet presAssocID="{919B5397-B044-4BC0-833A-BBD9C2C6A563}" presName="parentText" presStyleLbl="node1" presStyleIdx="1" presStyleCnt="4" custScaleX="277778">
        <dgm:presLayoutVars>
          <dgm:chMax val="1"/>
          <dgm:bulletEnabled val="1"/>
        </dgm:presLayoutVars>
      </dgm:prSet>
      <dgm:spPr/>
      <dgm:t>
        <a:bodyPr/>
        <a:lstStyle/>
        <a:p>
          <a:endParaRPr lang="ro-RO"/>
        </a:p>
      </dgm:t>
    </dgm:pt>
    <dgm:pt modelId="{38B2D406-97CE-457B-8B8F-7987C320ACC1}" type="pres">
      <dgm:prSet presAssocID="{5E099EDF-2B80-4C70-99D3-9E38A4C9BB0D}" presName="sp" presStyleCnt="0"/>
      <dgm:spPr/>
    </dgm:pt>
    <dgm:pt modelId="{2074DCC6-4C50-4BFB-BE9B-86990C9DC178}" type="pres">
      <dgm:prSet presAssocID="{F4E650EE-97C1-4984-8E66-B56BE6748B39}" presName="linNode" presStyleCnt="0"/>
      <dgm:spPr/>
    </dgm:pt>
    <dgm:pt modelId="{C196ED9F-4128-43A7-B80E-0F7BAB6EC55F}" type="pres">
      <dgm:prSet presAssocID="{F4E650EE-97C1-4984-8E66-B56BE6748B39}" presName="parentText" presStyleLbl="node1" presStyleIdx="2" presStyleCnt="4" custScaleX="277778">
        <dgm:presLayoutVars>
          <dgm:chMax val="1"/>
          <dgm:bulletEnabled val="1"/>
        </dgm:presLayoutVars>
      </dgm:prSet>
      <dgm:spPr/>
      <dgm:t>
        <a:bodyPr/>
        <a:lstStyle/>
        <a:p>
          <a:endParaRPr lang="ro-RO"/>
        </a:p>
      </dgm:t>
    </dgm:pt>
    <dgm:pt modelId="{42C7D89D-4EF7-4BC1-85D5-89307BBF39FF}" type="pres">
      <dgm:prSet presAssocID="{7F601FD8-D1D3-4DEE-8975-CF0A289EFD38}" presName="sp" presStyleCnt="0"/>
      <dgm:spPr/>
    </dgm:pt>
    <dgm:pt modelId="{A8FE5EF6-B6F9-431F-9957-B9E94326194F}" type="pres">
      <dgm:prSet presAssocID="{EAFA3C87-F2CD-4627-B503-49072936D9CA}" presName="linNode" presStyleCnt="0"/>
      <dgm:spPr/>
    </dgm:pt>
    <dgm:pt modelId="{A765D60D-E41A-40AC-A805-414E2FCC7B18}" type="pres">
      <dgm:prSet presAssocID="{EAFA3C87-F2CD-4627-B503-49072936D9CA}" presName="parentText" presStyleLbl="node1" presStyleIdx="3" presStyleCnt="4" custScaleX="277778">
        <dgm:presLayoutVars>
          <dgm:chMax val="1"/>
          <dgm:bulletEnabled val="1"/>
        </dgm:presLayoutVars>
      </dgm:prSet>
      <dgm:spPr/>
      <dgm:t>
        <a:bodyPr/>
        <a:lstStyle/>
        <a:p>
          <a:endParaRPr lang="ro-RO"/>
        </a:p>
      </dgm:t>
    </dgm:pt>
  </dgm:ptLst>
  <dgm:cxnLst>
    <dgm:cxn modelId="{33D6EC75-9D7C-474F-9072-4B45601B21D0}" type="presOf" srcId="{F4E650EE-97C1-4984-8E66-B56BE6748B39}" destId="{C196ED9F-4128-43A7-B80E-0F7BAB6EC55F}" srcOrd="0" destOrd="0" presId="urn:microsoft.com/office/officeart/2005/8/layout/vList5"/>
    <dgm:cxn modelId="{02992B66-6313-495C-BF1C-D7765B1A8FB6}" srcId="{7A599B31-FF7D-4790-B80C-AF323EEAE1BE}" destId="{F4E650EE-97C1-4984-8E66-B56BE6748B39}" srcOrd="2" destOrd="0" parTransId="{58513F2A-5A69-4112-A6C6-361F0C145533}" sibTransId="{7F601FD8-D1D3-4DEE-8975-CF0A289EFD38}"/>
    <dgm:cxn modelId="{83602A47-F857-452A-B505-6248AF28698C}" type="presOf" srcId="{7A599B31-FF7D-4790-B80C-AF323EEAE1BE}" destId="{EB9DF1DD-9938-4EED-B125-6038CDEFAA4C}" srcOrd="0" destOrd="0" presId="urn:microsoft.com/office/officeart/2005/8/layout/vList5"/>
    <dgm:cxn modelId="{FDCB0FE0-4622-43DC-8B27-21243B780782}" srcId="{7A599B31-FF7D-4790-B80C-AF323EEAE1BE}" destId="{D454D912-DC0E-4276-A225-7DABC6FC502E}" srcOrd="0" destOrd="0" parTransId="{ED4114DF-9293-483B-A1F8-9DE340651358}" sibTransId="{173ED51D-8786-4F81-8647-C6647AB4FCAA}"/>
    <dgm:cxn modelId="{E7A84910-8894-44D7-9F39-3A9DD6FBA4E7}" type="presOf" srcId="{EAFA3C87-F2CD-4627-B503-49072936D9CA}" destId="{A765D60D-E41A-40AC-A805-414E2FCC7B18}" srcOrd="0" destOrd="0" presId="urn:microsoft.com/office/officeart/2005/8/layout/vList5"/>
    <dgm:cxn modelId="{CA5342F3-9FFD-44EC-B409-2675459752D8}" srcId="{7A599B31-FF7D-4790-B80C-AF323EEAE1BE}" destId="{EAFA3C87-F2CD-4627-B503-49072936D9CA}" srcOrd="3" destOrd="0" parTransId="{872FBF33-BDD3-4E4C-94C7-D4EA9363E3C0}" sibTransId="{A5E0A15B-BBFD-42DA-AA66-332CDFB6754F}"/>
    <dgm:cxn modelId="{6B24319C-3DF1-414F-9151-4C10F5D66F84}" type="presOf" srcId="{919B5397-B044-4BC0-833A-BBD9C2C6A563}" destId="{894AD324-E4D7-47E2-84B6-702B2160CADF}" srcOrd="0" destOrd="0" presId="urn:microsoft.com/office/officeart/2005/8/layout/vList5"/>
    <dgm:cxn modelId="{061C5EF6-F577-40B8-943E-4BADE77AE27E}" type="presOf" srcId="{D454D912-DC0E-4276-A225-7DABC6FC502E}" destId="{127928D8-910C-4E41-9AC7-F108172A1C2F}" srcOrd="0" destOrd="0" presId="urn:microsoft.com/office/officeart/2005/8/layout/vList5"/>
    <dgm:cxn modelId="{FD2657EB-76F6-42A8-B5EB-4910C7088059}" srcId="{7A599B31-FF7D-4790-B80C-AF323EEAE1BE}" destId="{919B5397-B044-4BC0-833A-BBD9C2C6A563}" srcOrd="1" destOrd="0" parTransId="{2619FCDE-AA36-47D1-BE53-8293170514B1}" sibTransId="{5E099EDF-2B80-4C70-99D3-9E38A4C9BB0D}"/>
    <dgm:cxn modelId="{3A961568-B6EC-4367-A0D4-12836C89814F}" type="presParOf" srcId="{EB9DF1DD-9938-4EED-B125-6038CDEFAA4C}" destId="{744FDF14-C08F-4A44-9D4F-DD7DC89D711A}" srcOrd="0" destOrd="0" presId="urn:microsoft.com/office/officeart/2005/8/layout/vList5"/>
    <dgm:cxn modelId="{48DADBE0-FF3E-40D9-855C-3CE5BFAFF263}" type="presParOf" srcId="{744FDF14-C08F-4A44-9D4F-DD7DC89D711A}" destId="{127928D8-910C-4E41-9AC7-F108172A1C2F}" srcOrd="0" destOrd="0" presId="urn:microsoft.com/office/officeart/2005/8/layout/vList5"/>
    <dgm:cxn modelId="{D0D10AD5-B56C-4B31-82D8-61702716F4F5}" type="presParOf" srcId="{EB9DF1DD-9938-4EED-B125-6038CDEFAA4C}" destId="{24D34D54-EB68-4036-AFF6-CDF6D84B88E4}" srcOrd="1" destOrd="0" presId="urn:microsoft.com/office/officeart/2005/8/layout/vList5"/>
    <dgm:cxn modelId="{E45317C7-DDB5-47F3-A2F0-9DE3786DBA30}" type="presParOf" srcId="{EB9DF1DD-9938-4EED-B125-6038CDEFAA4C}" destId="{AA4D8F4D-449D-4F4B-AAA7-D33F957C1BD9}" srcOrd="2" destOrd="0" presId="urn:microsoft.com/office/officeart/2005/8/layout/vList5"/>
    <dgm:cxn modelId="{7F4643C2-5917-4534-B0EF-2FC276E2C078}" type="presParOf" srcId="{AA4D8F4D-449D-4F4B-AAA7-D33F957C1BD9}" destId="{894AD324-E4D7-47E2-84B6-702B2160CADF}" srcOrd="0" destOrd="0" presId="urn:microsoft.com/office/officeart/2005/8/layout/vList5"/>
    <dgm:cxn modelId="{CC37F902-5B12-4DE4-9B1D-1790F33B567E}" type="presParOf" srcId="{EB9DF1DD-9938-4EED-B125-6038CDEFAA4C}" destId="{38B2D406-97CE-457B-8B8F-7987C320ACC1}" srcOrd="3" destOrd="0" presId="urn:microsoft.com/office/officeart/2005/8/layout/vList5"/>
    <dgm:cxn modelId="{41B3D726-1CF5-4FF4-97B1-9AF8D7D41E70}" type="presParOf" srcId="{EB9DF1DD-9938-4EED-B125-6038CDEFAA4C}" destId="{2074DCC6-4C50-4BFB-BE9B-86990C9DC178}" srcOrd="4" destOrd="0" presId="urn:microsoft.com/office/officeart/2005/8/layout/vList5"/>
    <dgm:cxn modelId="{76C45ABE-3DAD-4447-9C62-D708793DC12D}" type="presParOf" srcId="{2074DCC6-4C50-4BFB-BE9B-86990C9DC178}" destId="{C196ED9F-4128-43A7-B80E-0F7BAB6EC55F}" srcOrd="0" destOrd="0" presId="urn:microsoft.com/office/officeart/2005/8/layout/vList5"/>
    <dgm:cxn modelId="{963674B7-DC26-4FB9-AA1E-FC142EF9A8B1}" type="presParOf" srcId="{EB9DF1DD-9938-4EED-B125-6038CDEFAA4C}" destId="{42C7D89D-4EF7-4BC1-85D5-89307BBF39FF}" srcOrd="5" destOrd="0" presId="urn:microsoft.com/office/officeart/2005/8/layout/vList5"/>
    <dgm:cxn modelId="{93EFCE57-17D3-4396-911F-6300B33B34EA}" type="presParOf" srcId="{EB9DF1DD-9938-4EED-B125-6038CDEFAA4C}" destId="{A8FE5EF6-B6F9-431F-9957-B9E94326194F}" srcOrd="6" destOrd="0" presId="urn:microsoft.com/office/officeart/2005/8/layout/vList5"/>
    <dgm:cxn modelId="{5D23DCBC-9C04-40AA-BDA1-9E0A455A1CCF}" type="presParOf" srcId="{A8FE5EF6-B6F9-431F-9957-B9E94326194F}" destId="{A765D60D-E41A-40AC-A805-414E2FCC7B18}"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416BA32-30A0-4A8A-A5BC-0BB8CED509CE}" type="doc">
      <dgm:prSet loTypeId="urn:microsoft.com/office/officeart/2005/8/layout/vList5" loCatId="list" qsTypeId="urn:microsoft.com/office/officeart/2005/8/quickstyle/3d2" qsCatId="3D" csTypeId="urn:microsoft.com/office/officeart/2005/8/colors/accent1_2" csCatId="accent1" phldr="1"/>
      <dgm:spPr/>
      <dgm:t>
        <a:bodyPr/>
        <a:lstStyle/>
        <a:p>
          <a:endParaRPr lang="ro-RO"/>
        </a:p>
      </dgm:t>
    </dgm:pt>
    <dgm:pt modelId="{073EDA71-74F4-479A-9FC8-F026348F220A}">
      <dgm:prSet/>
      <dgm:spPr/>
      <dgm:t>
        <a:bodyPr/>
        <a:lstStyle/>
        <a:p>
          <a:pPr rtl="0"/>
          <a:r>
            <a:rPr lang="ro-RO" b="0" i="0" dirty="0" smtClean="0"/>
            <a:t>Examenul histopatologic se practică atunci când se suspectează o degenerare neoplazică a marginilor ulceraţiei. </a:t>
          </a:r>
          <a:endParaRPr lang="ro-RO" dirty="0"/>
        </a:p>
      </dgm:t>
    </dgm:pt>
    <dgm:pt modelId="{B1C17D62-527D-4795-BD73-B4B7E9499D42}" type="parTrans" cxnId="{CBE4EFB3-505B-4388-BDA0-F013207BBED0}">
      <dgm:prSet/>
      <dgm:spPr/>
      <dgm:t>
        <a:bodyPr/>
        <a:lstStyle/>
        <a:p>
          <a:endParaRPr lang="ro-RO"/>
        </a:p>
      </dgm:t>
    </dgm:pt>
    <dgm:pt modelId="{CC7BD02A-55F0-4650-918E-08017FEC82F5}" type="sibTrans" cxnId="{CBE4EFB3-505B-4388-BDA0-F013207BBED0}">
      <dgm:prSet/>
      <dgm:spPr/>
      <dgm:t>
        <a:bodyPr/>
        <a:lstStyle/>
        <a:p>
          <a:endParaRPr lang="ro-RO"/>
        </a:p>
      </dgm:t>
    </dgm:pt>
    <dgm:pt modelId="{1A595FC3-A658-4FDD-8757-ACBF1C84CDE4}">
      <dgm:prSet/>
      <dgm:spPr/>
      <dgm:t>
        <a:bodyPr/>
        <a:lstStyle/>
        <a:p>
          <a:pPr rtl="0"/>
          <a:r>
            <a:rPr lang="ro-RO" b="0" i="0" dirty="0" smtClean="0"/>
            <a:t>Explorarea radiologică evidenţiază eventualele modificări la nivelul periostului, osteoporoza secundară, osteita, geode secundare alterării metabolismului fosfocalcic indusă de staza venoasă şi chiar calcinoze cutanate sau depuneri de calciu la nivelul dilataţiilor varicoase. </a:t>
          </a:r>
          <a:endParaRPr lang="ro-RO" dirty="0"/>
        </a:p>
      </dgm:t>
    </dgm:pt>
    <dgm:pt modelId="{5BBAA45D-7A86-4EAB-B26A-A4394529964C}" type="parTrans" cxnId="{314D10C7-FF26-4F9C-BC83-8586E4738363}">
      <dgm:prSet/>
      <dgm:spPr/>
      <dgm:t>
        <a:bodyPr/>
        <a:lstStyle/>
        <a:p>
          <a:endParaRPr lang="ro-RO"/>
        </a:p>
      </dgm:t>
    </dgm:pt>
    <dgm:pt modelId="{68AEF5B0-4307-439E-9017-B8ECB788699C}" type="sibTrans" cxnId="{314D10C7-FF26-4F9C-BC83-8586E4738363}">
      <dgm:prSet/>
      <dgm:spPr/>
      <dgm:t>
        <a:bodyPr/>
        <a:lstStyle/>
        <a:p>
          <a:endParaRPr lang="ro-RO"/>
        </a:p>
      </dgm:t>
    </dgm:pt>
    <dgm:pt modelId="{0B536CB2-0FD5-4199-A079-12B4F2221EBB}">
      <dgm:prSet/>
      <dgm:spPr/>
      <dgm:t>
        <a:bodyPr/>
        <a:lstStyle/>
        <a:p>
          <a:pPr rtl="0"/>
          <a:r>
            <a:rPr lang="ro-RO" b="0" i="0" dirty="0" smtClean="0"/>
            <a:t>Epidermotestele pot releva sensibilizarea la anumite topice îndelung utilizate. </a:t>
          </a:r>
          <a:endParaRPr lang="ro-RO" dirty="0"/>
        </a:p>
      </dgm:t>
    </dgm:pt>
    <dgm:pt modelId="{DB53C871-96F1-4B28-9DA9-110BC42E18D9}" type="parTrans" cxnId="{28463D2C-345D-4AA3-965D-0DDB6CF7D16B}">
      <dgm:prSet/>
      <dgm:spPr/>
      <dgm:t>
        <a:bodyPr/>
        <a:lstStyle/>
        <a:p>
          <a:endParaRPr lang="ro-RO"/>
        </a:p>
      </dgm:t>
    </dgm:pt>
    <dgm:pt modelId="{4768EE77-E0C5-4569-BE10-A411E02FA78B}" type="sibTrans" cxnId="{28463D2C-345D-4AA3-965D-0DDB6CF7D16B}">
      <dgm:prSet/>
      <dgm:spPr/>
      <dgm:t>
        <a:bodyPr/>
        <a:lstStyle/>
        <a:p>
          <a:endParaRPr lang="ro-RO"/>
        </a:p>
      </dgm:t>
    </dgm:pt>
    <dgm:pt modelId="{DE927F6D-50D4-4B6D-8EF4-898EFCDB4BB6}">
      <dgm:prSet/>
      <dgm:spPr/>
      <dgm:t>
        <a:bodyPr/>
        <a:lstStyle/>
        <a:p>
          <a:pPr rtl="0"/>
          <a:r>
            <a:rPr lang="ro-RO" b="0" i="0" dirty="0" smtClean="0"/>
            <a:t>Investigaţia completă presupune şi un bilanţ general, cardiovascular, renal, metabolic, neurologic etc. </a:t>
          </a:r>
          <a:endParaRPr lang="ro-RO" dirty="0"/>
        </a:p>
      </dgm:t>
    </dgm:pt>
    <dgm:pt modelId="{DDFA069B-6774-4855-9C94-E71C27A06D4C}" type="parTrans" cxnId="{AAC2DBAD-4099-4121-89A3-3A04173AB6B1}">
      <dgm:prSet/>
      <dgm:spPr/>
      <dgm:t>
        <a:bodyPr/>
        <a:lstStyle/>
        <a:p>
          <a:endParaRPr lang="ro-RO"/>
        </a:p>
      </dgm:t>
    </dgm:pt>
    <dgm:pt modelId="{72DE65E5-2419-4D23-B92F-B79EE2A7D69C}" type="sibTrans" cxnId="{AAC2DBAD-4099-4121-89A3-3A04173AB6B1}">
      <dgm:prSet/>
      <dgm:spPr/>
      <dgm:t>
        <a:bodyPr/>
        <a:lstStyle/>
        <a:p>
          <a:endParaRPr lang="ro-RO"/>
        </a:p>
      </dgm:t>
    </dgm:pt>
    <dgm:pt modelId="{EC50ACFB-A2A5-4889-BD87-A9BA6D18CECD}" type="pres">
      <dgm:prSet presAssocID="{E416BA32-30A0-4A8A-A5BC-0BB8CED509CE}" presName="Name0" presStyleCnt="0">
        <dgm:presLayoutVars>
          <dgm:dir/>
          <dgm:animLvl val="lvl"/>
          <dgm:resizeHandles val="exact"/>
        </dgm:presLayoutVars>
      </dgm:prSet>
      <dgm:spPr/>
      <dgm:t>
        <a:bodyPr/>
        <a:lstStyle/>
        <a:p>
          <a:endParaRPr lang="ro-RO"/>
        </a:p>
      </dgm:t>
    </dgm:pt>
    <dgm:pt modelId="{E52650C6-CE5B-4A6C-B117-3E1AF4AD3A73}" type="pres">
      <dgm:prSet presAssocID="{073EDA71-74F4-479A-9FC8-F026348F220A}" presName="linNode" presStyleCnt="0"/>
      <dgm:spPr/>
    </dgm:pt>
    <dgm:pt modelId="{4CD70D33-CBA9-434E-94A4-8C4750DBC1ED}" type="pres">
      <dgm:prSet presAssocID="{073EDA71-74F4-479A-9FC8-F026348F220A}" presName="parentText" presStyleLbl="node1" presStyleIdx="0" presStyleCnt="4" custScaleX="277778">
        <dgm:presLayoutVars>
          <dgm:chMax val="1"/>
          <dgm:bulletEnabled val="1"/>
        </dgm:presLayoutVars>
      </dgm:prSet>
      <dgm:spPr/>
      <dgm:t>
        <a:bodyPr/>
        <a:lstStyle/>
        <a:p>
          <a:endParaRPr lang="ro-RO"/>
        </a:p>
      </dgm:t>
    </dgm:pt>
    <dgm:pt modelId="{3BF5AC2C-AAA5-4C33-94C6-AC8A7612DDDD}" type="pres">
      <dgm:prSet presAssocID="{CC7BD02A-55F0-4650-918E-08017FEC82F5}" presName="sp" presStyleCnt="0"/>
      <dgm:spPr/>
    </dgm:pt>
    <dgm:pt modelId="{4761E87B-857F-47EA-AB7B-53150749C573}" type="pres">
      <dgm:prSet presAssocID="{1A595FC3-A658-4FDD-8757-ACBF1C84CDE4}" presName="linNode" presStyleCnt="0"/>
      <dgm:spPr/>
    </dgm:pt>
    <dgm:pt modelId="{91971C85-DC1A-424B-A8DE-C661AFC97D85}" type="pres">
      <dgm:prSet presAssocID="{1A595FC3-A658-4FDD-8757-ACBF1C84CDE4}" presName="parentText" presStyleLbl="node1" presStyleIdx="1" presStyleCnt="4" custScaleX="277778">
        <dgm:presLayoutVars>
          <dgm:chMax val="1"/>
          <dgm:bulletEnabled val="1"/>
        </dgm:presLayoutVars>
      </dgm:prSet>
      <dgm:spPr/>
      <dgm:t>
        <a:bodyPr/>
        <a:lstStyle/>
        <a:p>
          <a:endParaRPr lang="ro-RO"/>
        </a:p>
      </dgm:t>
    </dgm:pt>
    <dgm:pt modelId="{837054D5-6069-4106-8278-4811B188254D}" type="pres">
      <dgm:prSet presAssocID="{68AEF5B0-4307-439E-9017-B8ECB788699C}" presName="sp" presStyleCnt="0"/>
      <dgm:spPr/>
    </dgm:pt>
    <dgm:pt modelId="{4F537E80-0B42-42F6-8EBC-BA8EA106EC39}" type="pres">
      <dgm:prSet presAssocID="{0B536CB2-0FD5-4199-A079-12B4F2221EBB}" presName="linNode" presStyleCnt="0"/>
      <dgm:spPr/>
    </dgm:pt>
    <dgm:pt modelId="{5A49ED09-FFAA-463D-8823-FA1A1C5DD612}" type="pres">
      <dgm:prSet presAssocID="{0B536CB2-0FD5-4199-A079-12B4F2221EBB}" presName="parentText" presStyleLbl="node1" presStyleIdx="2" presStyleCnt="4" custScaleX="277778">
        <dgm:presLayoutVars>
          <dgm:chMax val="1"/>
          <dgm:bulletEnabled val="1"/>
        </dgm:presLayoutVars>
      </dgm:prSet>
      <dgm:spPr/>
      <dgm:t>
        <a:bodyPr/>
        <a:lstStyle/>
        <a:p>
          <a:endParaRPr lang="ro-RO"/>
        </a:p>
      </dgm:t>
    </dgm:pt>
    <dgm:pt modelId="{EC375271-3514-47AB-B903-9EE599E851F5}" type="pres">
      <dgm:prSet presAssocID="{4768EE77-E0C5-4569-BE10-A411E02FA78B}" presName="sp" presStyleCnt="0"/>
      <dgm:spPr/>
    </dgm:pt>
    <dgm:pt modelId="{528163CF-6E41-45A4-BE98-B637FCA561D6}" type="pres">
      <dgm:prSet presAssocID="{DE927F6D-50D4-4B6D-8EF4-898EFCDB4BB6}" presName="linNode" presStyleCnt="0"/>
      <dgm:spPr/>
    </dgm:pt>
    <dgm:pt modelId="{6954938A-E30A-4507-BCCC-026E84CF84F9}" type="pres">
      <dgm:prSet presAssocID="{DE927F6D-50D4-4B6D-8EF4-898EFCDB4BB6}" presName="parentText" presStyleLbl="node1" presStyleIdx="3" presStyleCnt="4" custScaleX="277778">
        <dgm:presLayoutVars>
          <dgm:chMax val="1"/>
          <dgm:bulletEnabled val="1"/>
        </dgm:presLayoutVars>
      </dgm:prSet>
      <dgm:spPr/>
      <dgm:t>
        <a:bodyPr/>
        <a:lstStyle/>
        <a:p>
          <a:endParaRPr lang="ro-RO"/>
        </a:p>
      </dgm:t>
    </dgm:pt>
  </dgm:ptLst>
  <dgm:cxnLst>
    <dgm:cxn modelId="{17B0FC1B-FDE2-478C-8A84-505652880E57}" type="presOf" srcId="{073EDA71-74F4-479A-9FC8-F026348F220A}" destId="{4CD70D33-CBA9-434E-94A4-8C4750DBC1ED}" srcOrd="0" destOrd="0" presId="urn:microsoft.com/office/officeart/2005/8/layout/vList5"/>
    <dgm:cxn modelId="{6DC51EF1-085E-49C5-B94B-8F9D06787FDD}" type="presOf" srcId="{0B536CB2-0FD5-4199-A079-12B4F2221EBB}" destId="{5A49ED09-FFAA-463D-8823-FA1A1C5DD612}" srcOrd="0" destOrd="0" presId="urn:microsoft.com/office/officeart/2005/8/layout/vList5"/>
    <dgm:cxn modelId="{28463D2C-345D-4AA3-965D-0DDB6CF7D16B}" srcId="{E416BA32-30A0-4A8A-A5BC-0BB8CED509CE}" destId="{0B536CB2-0FD5-4199-A079-12B4F2221EBB}" srcOrd="2" destOrd="0" parTransId="{DB53C871-96F1-4B28-9DA9-110BC42E18D9}" sibTransId="{4768EE77-E0C5-4569-BE10-A411E02FA78B}"/>
    <dgm:cxn modelId="{AAC2DBAD-4099-4121-89A3-3A04173AB6B1}" srcId="{E416BA32-30A0-4A8A-A5BC-0BB8CED509CE}" destId="{DE927F6D-50D4-4B6D-8EF4-898EFCDB4BB6}" srcOrd="3" destOrd="0" parTransId="{DDFA069B-6774-4855-9C94-E71C27A06D4C}" sibTransId="{72DE65E5-2419-4D23-B92F-B79EE2A7D69C}"/>
    <dgm:cxn modelId="{2694951B-119A-41CF-BE89-71B1071445E2}" type="presOf" srcId="{1A595FC3-A658-4FDD-8757-ACBF1C84CDE4}" destId="{91971C85-DC1A-424B-A8DE-C661AFC97D85}" srcOrd="0" destOrd="0" presId="urn:microsoft.com/office/officeart/2005/8/layout/vList5"/>
    <dgm:cxn modelId="{7F6D7439-94B8-48E2-9B94-EB1C53851050}" type="presOf" srcId="{DE927F6D-50D4-4B6D-8EF4-898EFCDB4BB6}" destId="{6954938A-E30A-4507-BCCC-026E84CF84F9}" srcOrd="0" destOrd="0" presId="urn:microsoft.com/office/officeart/2005/8/layout/vList5"/>
    <dgm:cxn modelId="{CBE4EFB3-505B-4388-BDA0-F013207BBED0}" srcId="{E416BA32-30A0-4A8A-A5BC-0BB8CED509CE}" destId="{073EDA71-74F4-479A-9FC8-F026348F220A}" srcOrd="0" destOrd="0" parTransId="{B1C17D62-527D-4795-BD73-B4B7E9499D42}" sibTransId="{CC7BD02A-55F0-4650-918E-08017FEC82F5}"/>
    <dgm:cxn modelId="{314D10C7-FF26-4F9C-BC83-8586E4738363}" srcId="{E416BA32-30A0-4A8A-A5BC-0BB8CED509CE}" destId="{1A595FC3-A658-4FDD-8757-ACBF1C84CDE4}" srcOrd="1" destOrd="0" parTransId="{5BBAA45D-7A86-4EAB-B26A-A4394529964C}" sibTransId="{68AEF5B0-4307-439E-9017-B8ECB788699C}"/>
    <dgm:cxn modelId="{DE85AE54-E6FE-4AEA-85EA-8D8202EDA526}" type="presOf" srcId="{E416BA32-30A0-4A8A-A5BC-0BB8CED509CE}" destId="{EC50ACFB-A2A5-4889-BD87-A9BA6D18CECD}" srcOrd="0" destOrd="0" presId="urn:microsoft.com/office/officeart/2005/8/layout/vList5"/>
    <dgm:cxn modelId="{3157D3FC-6A82-4327-A879-6436EA70C8AA}" type="presParOf" srcId="{EC50ACFB-A2A5-4889-BD87-A9BA6D18CECD}" destId="{E52650C6-CE5B-4A6C-B117-3E1AF4AD3A73}" srcOrd="0" destOrd="0" presId="urn:microsoft.com/office/officeart/2005/8/layout/vList5"/>
    <dgm:cxn modelId="{644060DF-19D5-4E9C-810A-3CD6E06EF82F}" type="presParOf" srcId="{E52650C6-CE5B-4A6C-B117-3E1AF4AD3A73}" destId="{4CD70D33-CBA9-434E-94A4-8C4750DBC1ED}" srcOrd="0" destOrd="0" presId="urn:microsoft.com/office/officeart/2005/8/layout/vList5"/>
    <dgm:cxn modelId="{187275AD-7A76-4EF2-A194-32068C2FCE76}" type="presParOf" srcId="{EC50ACFB-A2A5-4889-BD87-A9BA6D18CECD}" destId="{3BF5AC2C-AAA5-4C33-94C6-AC8A7612DDDD}" srcOrd="1" destOrd="0" presId="urn:microsoft.com/office/officeart/2005/8/layout/vList5"/>
    <dgm:cxn modelId="{36AA954C-52E9-4E20-B377-8A53ACBC9247}" type="presParOf" srcId="{EC50ACFB-A2A5-4889-BD87-A9BA6D18CECD}" destId="{4761E87B-857F-47EA-AB7B-53150749C573}" srcOrd="2" destOrd="0" presId="urn:microsoft.com/office/officeart/2005/8/layout/vList5"/>
    <dgm:cxn modelId="{E38CB29F-45C3-479E-AFDD-53552DB76213}" type="presParOf" srcId="{4761E87B-857F-47EA-AB7B-53150749C573}" destId="{91971C85-DC1A-424B-A8DE-C661AFC97D85}" srcOrd="0" destOrd="0" presId="urn:microsoft.com/office/officeart/2005/8/layout/vList5"/>
    <dgm:cxn modelId="{4C4ED54D-9C15-4B39-9897-4B81FFCEB1FC}" type="presParOf" srcId="{EC50ACFB-A2A5-4889-BD87-A9BA6D18CECD}" destId="{837054D5-6069-4106-8278-4811B188254D}" srcOrd="3" destOrd="0" presId="urn:microsoft.com/office/officeart/2005/8/layout/vList5"/>
    <dgm:cxn modelId="{CDD00EB0-F92A-4632-9CA8-3CCA1829F090}" type="presParOf" srcId="{EC50ACFB-A2A5-4889-BD87-A9BA6D18CECD}" destId="{4F537E80-0B42-42F6-8EBC-BA8EA106EC39}" srcOrd="4" destOrd="0" presId="urn:microsoft.com/office/officeart/2005/8/layout/vList5"/>
    <dgm:cxn modelId="{6EA4F77D-C69A-4B11-81DC-864C85EFC411}" type="presParOf" srcId="{4F537E80-0B42-42F6-8EBC-BA8EA106EC39}" destId="{5A49ED09-FFAA-463D-8823-FA1A1C5DD612}" srcOrd="0" destOrd="0" presId="urn:microsoft.com/office/officeart/2005/8/layout/vList5"/>
    <dgm:cxn modelId="{94C35C95-4FD3-4C5E-B406-2AE866F249EF}" type="presParOf" srcId="{EC50ACFB-A2A5-4889-BD87-A9BA6D18CECD}" destId="{EC375271-3514-47AB-B903-9EE599E851F5}" srcOrd="5" destOrd="0" presId="urn:microsoft.com/office/officeart/2005/8/layout/vList5"/>
    <dgm:cxn modelId="{38712792-E9B1-4FAC-9F26-6DB4B7FA91C6}" type="presParOf" srcId="{EC50ACFB-A2A5-4889-BD87-A9BA6D18CECD}" destId="{528163CF-6E41-45A4-BE98-B637FCA561D6}" srcOrd="6" destOrd="0" presId="urn:microsoft.com/office/officeart/2005/8/layout/vList5"/>
    <dgm:cxn modelId="{A5936990-296F-45D3-AA5C-20EDD444CA2F}" type="presParOf" srcId="{528163CF-6E41-45A4-BE98-B637FCA561D6}" destId="{6954938A-E30A-4507-BCCC-026E84CF84F9}"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DABF781-EE71-4970-AB00-3D45B8434DC5}" type="doc">
      <dgm:prSet loTypeId="urn:microsoft.com/office/officeart/2008/layout/LinedList" loCatId="list" qsTypeId="urn:microsoft.com/office/officeart/2005/8/quickstyle/3d1" qsCatId="3D" csTypeId="urn:microsoft.com/office/officeart/2005/8/colors/accent1_2" csCatId="accent1" phldr="1"/>
      <dgm:spPr/>
      <dgm:t>
        <a:bodyPr/>
        <a:lstStyle/>
        <a:p>
          <a:endParaRPr lang="ro-RO"/>
        </a:p>
      </dgm:t>
    </dgm:pt>
    <dgm:pt modelId="{FEE95CFB-4F46-4B8F-BB52-27CBAAD13F21}">
      <dgm:prSet phldrT="[Text]" phldr="1"/>
      <dgm:spPr/>
      <dgm:t>
        <a:bodyPr/>
        <a:lstStyle/>
        <a:p>
          <a:endParaRPr lang="ro-RO" dirty="0"/>
        </a:p>
      </dgm:t>
    </dgm:pt>
    <dgm:pt modelId="{08028A72-7F5C-4A57-BFB7-A4647214366A}" type="parTrans" cxnId="{CF997471-046B-4760-8F72-B72E4702C355}">
      <dgm:prSet/>
      <dgm:spPr/>
      <dgm:t>
        <a:bodyPr/>
        <a:lstStyle/>
        <a:p>
          <a:endParaRPr lang="ro-RO"/>
        </a:p>
      </dgm:t>
    </dgm:pt>
    <dgm:pt modelId="{493EA253-3BAD-4599-92A0-DFDA0AA6256C}" type="sibTrans" cxnId="{CF997471-046B-4760-8F72-B72E4702C355}">
      <dgm:prSet/>
      <dgm:spPr/>
      <dgm:t>
        <a:bodyPr/>
        <a:lstStyle/>
        <a:p>
          <a:endParaRPr lang="ro-RO"/>
        </a:p>
      </dgm:t>
    </dgm:pt>
    <dgm:pt modelId="{F42F59D3-E7D9-425B-B31C-DC2A9AD17341}">
      <dgm:prSet phldrT="[Text]"/>
      <dgm:spPr/>
      <dgm:t>
        <a:bodyPr/>
        <a:lstStyle/>
        <a:p>
          <a:r>
            <a:rPr lang="ro-RO" dirty="0" smtClean="0"/>
            <a:t>Dermatita </a:t>
          </a:r>
          <a:r>
            <a:rPr lang="es-ES" dirty="0" smtClean="0"/>
            <a:t>de </a:t>
          </a:r>
          <a:r>
            <a:rPr lang="es-ES" dirty="0" err="1" smtClean="0"/>
            <a:t>stază</a:t>
          </a:r>
          <a:r>
            <a:rPr lang="es-ES" dirty="0" smtClean="0"/>
            <a:t> este </a:t>
          </a:r>
          <a:r>
            <a:rPr lang="es-ES" dirty="0" err="1" smtClean="0"/>
            <a:t>pruriginoasă</a:t>
          </a:r>
          <a:r>
            <a:rPr lang="es-ES" dirty="0" smtClean="0"/>
            <a:t>, </a:t>
          </a:r>
          <a:r>
            <a:rPr lang="es-ES" dirty="0" err="1" smtClean="0"/>
            <a:t>iar</a:t>
          </a:r>
          <a:r>
            <a:rPr lang="es-ES" dirty="0" smtClean="0"/>
            <a:t> </a:t>
          </a:r>
          <a:r>
            <a:rPr lang="es-ES" dirty="0" err="1" smtClean="0"/>
            <a:t>pielea</a:t>
          </a:r>
          <a:r>
            <a:rPr lang="es-ES" dirty="0" smtClean="0"/>
            <a:t> este</a:t>
          </a:r>
          <a:r>
            <a:rPr lang="ro-RO" dirty="0" smtClean="0"/>
            <a:t> ușor excoriată și poate să se infecteze</a:t>
          </a:r>
          <a:endParaRPr lang="ro-RO" dirty="0"/>
        </a:p>
      </dgm:t>
    </dgm:pt>
    <dgm:pt modelId="{00F5CC8E-3595-4D86-8004-11E16C1BF738}" type="parTrans" cxnId="{4BA92DB5-FB2E-4622-833B-70FD578D7D64}">
      <dgm:prSet/>
      <dgm:spPr/>
      <dgm:t>
        <a:bodyPr/>
        <a:lstStyle/>
        <a:p>
          <a:endParaRPr lang="ro-RO"/>
        </a:p>
      </dgm:t>
    </dgm:pt>
    <dgm:pt modelId="{B771DD6A-533B-4036-9973-AC906BBACDAC}" type="sibTrans" cxnId="{4BA92DB5-FB2E-4622-833B-70FD578D7D64}">
      <dgm:prSet/>
      <dgm:spPr/>
      <dgm:t>
        <a:bodyPr/>
        <a:lstStyle/>
        <a:p>
          <a:endParaRPr lang="ro-RO"/>
        </a:p>
      </dgm:t>
    </dgm:pt>
    <dgm:pt modelId="{F1A003A5-16F2-4228-8B15-3966841CD67D}">
      <dgm:prSet phldrT="[Text]"/>
      <dgm:spPr/>
      <dgm:t>
        <a:bodyPr/>
        <a:lstStyle/>
        <a:p>
          <a:r>
            <a:rPr lang="ro-RO" dirty="0" smtClean="0"/>
            <a:t>Dermatita de contact este frecventă, în special cea cauzată de antibiotice topice</a:t>
          </a:r>
          <a:endParaRPr lang="ro-RO" dirty="0"/>
        </a:p>
      </dgm:t>
    </dgm:pt>
    <dgm:pt modelId="{B3CBE064-59CE-417D-B17E-CEF351441C75}" type="parTrans" cxnId="{3EDA4606-6940-4332-A9E7-40BAA46CBF81}">
      <dgm:prSet/>
      <dgm:spPr/>
      <dgm:t>
        <a:bodyPr/>
        <a:lstStyle/>
        <a:p>
          <a:endParaRPr lang="ro-RO"/>
        </a:p>
      </dgm:t>
    </dgm:pt>
    <dgm:pt modelId="{7A90A92C-F517-4047-9ED4-BCBAA575235B}" type="sibTrans" cxnId="{3EDA4606-6940-4332-A9E7-40BAA46CBF81}">
      <dgm:prSet/>
      <dgm:spPr/>
      <dgm:t>
        <a:bodyPr/>
        <a:lstStyle/>
        <a:p>
          <a:endParaRPr lang="ro-RO"/>
        </a:p>
      </dgm:t>
    </dgm:pt>
    <dgm:pt modelId="{B214D7D8-D1AB-4066-A383-B0C9E3107F5E}">
      <dgm:prSet phldrT="[Text]"/>
      <dgm:spPr/>
      <dgm:t>
        <a:bodyPr/>
        <a:lstStyle/>
        <a:p>
          <a:r>
            <a:rPr lang="it-IT" dirty="0" smtClean="0"/>
            <a:t>Mulți dintre acești indivizi sunt predispuși</a:t>
          </a:r>
          <a:r>
            <a:rPr lang="ro-RO" dirty="0" smtClean="0"/>
            <a:t> la formarea de trombi</a:t>
          </a:r>
        </a:p>
        <a:p>
          <a:r>
            <a:rPr lang="ro-RO" dirty="0" smtClean="0"/>
            <a:t>Toți pacienții cu boală venoasă avansată au un anumit grad de afectare limfatică</a:t>
          </a:r>
          <a:endParaRPr lang="ro-RO" dirty="0"/>
        </a:p>
      </dgm:t>
    </dgm:pt>
    <dgm:pt modelId="{5F6CBDA7-C128-4421-907C-B35BF2389AF1}" type="parTrans" cxnId="{C8895C85-512E-4948-8373-538FC77A9EE0}">
      <dgm:prSet/>
      <dgm:spPr/>
      <dgm:t>
        <a:bodyPr/>
        <a:lstStyle/>
        <a:p>
          <a:endParaRPr lang="ro-RO"/>
        </a:p>
      </dgm:t>
    </dgm:pt>
    <dgm:pt modelId="{1EEB1022-FB5E-4D15-A814-3F3D11E7BE96}" type="sibTrans" cxnId="{C8895C85-512E-4948-8373-538FC77A9EE0}">
      <dgm:prSet/>
      <dgm:spPr/>
      <dgm:t>
        <a:bodyPr/>
        <a:lstStyle/>
        <a:p>
          <a:endParaRPr lang="ro-RO"/>
        </a:p>
      </dgm:t>
    </dgm:pt>
    <dgm:pt modelId="{68D36ABA-D660-4F97-A44A-D7FD20348A9A}" type="pres">
      <dgm:prSet presAssocID="{DDABF781-EE71-4970-AB00-3D45B8434DC5}" presName="vert0" presStyleCnt="0">
        <dgm:presLayoutVars>
          <dgm:dir/>
          <dgm:animOne val="branch"/>
          <dgm:animLvl val="lvl"/>
        </dgm:presLayoutVars>
      </dgm:prSet>
      <dgm:spPr/>
      <dgm:t>
        <a:bodyPr/>
        <a:lstStyle/>
        <a:p>
          <a:endParaRPr lang="ro-RO"/>
        </a:p>
      </dgm:t>
    </dgm:pt>
    <dgm:pt modelId="{2A6184E2-B064-4259-B5EE-0BB31C8952B9}" type="pres">
      <dgm:prSet presAssocID="{FEE95CFB-4F46-4B8F-BB52-27CBAAD13F21}" presName="thickLine" presStyleLbl="alignNode1" presStyleIdx="0" presStyleCnt="1" custLinFactNeighborX="-33038" custLinFactNeighborY="2500"/>
      <dgm:spPr/>
    </dgm:pt>
    <dgm:pt modelId="{303FD8C2-49B5-41DE-B54F-4A7569BD54AB}" type="pres">
      <dgm:prSet presAssocID="{FEE95CFB-4F46-4B8F-BB52-27CBAAD13F21}" presName="horz1" presStyleCnt="0"/>
      <dgm:spPr/>
    </dgm:pt>
    <dgm:pt modelId="{CD553FE7-6194-469C-BA6C-9B243C9054A4}" type="pres">
      <dgm:prSet presAssocID="{FEE95CFB-4F46-4B8F-BB52-27CBAAD13F21}" presName="tx1" presStyleLbl="revTx" presStyleIdx="0" presStyleCnt="4"/>
      <dgm:spPr/>
      <dgm:t>
        <a:bodyPr/>
        <a:lstStyle/>
        <a:p>
          <a:endParaRPr lang="ro-RO"/>
        </a:p>
      </dgm:t>
    </dgm:pt>
    <dgm:pt modelId="{7A981F16-069E-4DDA-A271-042C0C9C47A5}" type="pres">
      <dgm:prSet presAssocID="{FEE95CFB-4F46-4B8F-BB52-27CBAAD13F21}" presName="vert1" presStyleCnt="0"/>
      <dgm:spPr/>
    </dgm:pt>
    <dgm:pt modelId="{E704653C-304B-4223-92EF-2CB63B34C5F6}" type="pres">
      <dgm:prSet presAssocID="{F42F59D3-E7D9-425B-B31C-DC2A9AD17341}" presName="vertSpace2a" presStyleCnt="0"/>
      <dgm:spPr/>
    </dgm:pt>
    <dgm:pt modelId="{AD01DA8B-4703-402B-80D4-DFB91529B6CC}" type="pres">
      <dgm:prSet presAssocID="{F42F59D3-E7D9-425B-B31C-DC2A9AD17341}" presName="horz2" presStyleCnt="0"/>
      <dgm:spPr/>
    </dgm:pt>
    <dgm:pt modelId="{B5F17BA3-FCC4-40E9-AB2B-42A7BC27FD83}" type="pres">
      <dgm:prSet presAssocID="{F42F59D3-E7D9-425B-B31C-DC2A9AD17341}" presName="horzSpace2" presStyleCnt="0"/>
      <dgm:spPr/>
    </dgm:pt>
    <dgm:pt modelId="{AA3D2AFC-C7C5-430C-BECE-D1AC031CF336}" type="pres">
      <dgm:prSet presAssocID="{F42F59D3-E7D9-425B-B31C-DC2A9AD17341}" presName="tx2" presStyleLbl="revTx" presStyleIdx="1" presStyleCnt="4"/>
      <dgm:spPr/>
      <dgm:t>
        <a:bodyPr/>
        <a:lstStyle/>
        <a:p>
          <a:endParaRPr lang="ro-RO"/>
        </a:p>
      </dgm:t>
    </dgm:pt>
    <dgm:pt modelId="{F6CB3062-AAE2-4C88-B0A5-2BB3480D1E63}" type="pres">
      <dgm:prSet presAssocID="{F42F59D3-E7D9-425B-B31C-DC2A9AD17341}" presName="vert2" presStyleCnt="0"/>
      <dgm:spPr/>
    </dgm:pt>
    <dgm:pt modelId="{3F9C1465-6773-4446-8F4D-78EDD74E68F3}" type="pres">
      <dgm:prSet presAssocID="{F42F59D3-E7D9-425B-B31C-DC2A9AD17341}" presName="thinLine2b" presStyleLbl="callout" presStyleIdx="0" presStyleCnt="3"/>
      <dgm:spPr/>
    </dgm:pt>
    <dgm:pt modelId="{E0AF04AB-D102-4A82-B07A-47336D5C7A15}" type="pres">
      <dgm:prSet presAssocID="{F42F59D3-E7D9-425B-B31C-DC2A9AD17341}" presName="vertSpace2b" presStyleCnt="0"/>
      <dgm:spPr/>
    </dgm:pt>
    <dgm:pt modelId="{A8024A78-E636-4C57-8510-CDC63CC5CD44}" type="pres">
      <dgm:prSet presAssocID="{F1A003A5-16F2-4228-8B15-3966841CD67D}" presName="horz2" presStyleCnt="0"/>
      <dgm:spPr/>
    </dgm:pt>
    <dgm:pt modelId="{5C6566D0-2CF8-4957-A1EE-4DB006D488E0}" type="pres">
      <dgm:prSet presAssocID="{F1A003A5-16F2-4228-8B15-3966841CD67D}" presName="horzSpace2" presStyleCnt="0"/>
      <dgm:spPr/>
    </dgm:pt>
    <dgm:pt modelId="{37C9A9EB-A8FB-4735-985F-1E2AB7BC4FC4}" type="pres">
      <dgm:prSet presAssocID="{F1A003A5-16F2-4228-8B15-3966841CD67D}" presName="tx2" presStyleLbl="revTx" presStyleIdx="2" presStyleCnt="4"/>
      <dgm:spPr/>
      <dgm:t>
        <a:bodyPr/>
        <a:lstStyle/>
        <a:p>
          <a:endParaRPr lang="ro-RO"/>
        </a:p>
      </dgm:t>
    </dgm:pt>
    <dgm:pt modelId="{73935271-96BE-4587-ABBB-313886B6DCBE}" type="pres">
      <dgm:prSet presAssocID="{F1A003A5-16F2-4228-8B15-3966841CD67D}" presName="vert2" presStyleCnt="0"/>
      <dgm:spPr/>
    </dgm:pt>
    <dgm:pt modelId="{DCAD6EDB-3855-40EF-8765-56A592FEA7FB}" type="pres">
      <dgm:prSet presAssocID="{F1A003A5-16F2-4228-8B15-3966841CD67D}" presName="thinLine2b" presStyleLbl="callout" presStyleIdx="1" presStyleCnt="3"/>
      <dgm:spPr/>
    </dgm:pt>
    <dgm:pt modelId="{6C918797-911C-4954-960A-9C9CFB491A95}" type="pres">
      <dgm:prSet presAssocID="{F1A003A5-16F2-4228-8B15-3966841CD67D}" presName="vertSpace2b" presStyleCnt="0"/>
      <dgm:spPr/>
    </dgm:pt>
    <dgm:pt modelId="{19252ADC-A478-4EF8-BD2D-BE54880E704A}" type="pres">
      <dgm:prSet presAssocID="{B214D7D8-D1AB-4066-A383-B0C9E3107F5E}" presName="horz2" presStyleCnt="0"/>
      <dgm:spPr/>
    </dgm:pt>
    <dgm:pt modelId="{97E3EE93-01F1-463C-BF73-77629532267C}" type="pres">
      <dgm:prSet presAssocID="{B214D7D8-D1AB-4066-A383-B0C9E3107F5E}" presName="horzSpace2" presStyleCnt="0"/>
      <dgm:spPr/>
    </dgm:pt>
    <dgm:pt modelId="{9DB55EDD-C21A-488C-BCB0-4F9207E05932}" type="pres">
      <dgm:prSet presAssocID="{B214D7D8-D1AB-4066-A383-B0C9E3107F5E}" presName="tx2" presStyleLbl="revTx" presStyleIdx="3" presStyleCnt="4"/>
      <dgm:spPr/>
      <dgm:t>
        <a:bodyPr/>
        <a:lstStyle/>
        <a:p>
          <a:endParaRPr lang="ro-RO"/>
        </a:p>
      </dgm:t>
    </dgm:pt>
    <dgm:pt modelId="{DB29A3D7-9E48-410B-80C9-F5DD674E7E94}" type="pres">
      <dgm:prSet presAssocID="{B214D7D8-D1AB-4066-A383-B0C9E3107F5E}" presName="vert2" presStyleCnt="0"/>
      <dgm:spPr/>
    </dgm:pt>
    <dgm:pt modelId="{DE2B8E17-857B-4F1D-99F2-14E57BC0F8FA}" type="pres">
      <dgm:prSet presAssocID="{B214D7D8-D1AB-4066-A383-B0C9E3107F5E}" presName="thinLine2b" presStyleLbl="callout" presStyleIdx="2" presStyleCnt="3"/>
      <dgm:spPr/>
    </dgm:pt>
    <dgm:pt modelId="{E1AF1A06-219D-480B-90FA-06B2F18A0788}" type="pres">
      <dgm:prSet presAssocID="{B214D7D8-D1AB-4066-A383-B0C9E3107F5E}" presName="vertSpace2b" presStyleCnt="0"/>
      <dgm:spPr/>
    </dgm:pt>
  </dgm:ptLst>
  <dgm:cxnLst>
    <dgm:cxn modelId="{C8895C85-512E-4948-8373-538FC77A9EE0}" srcId="{FEE95CFB-4F46-4B8F-BB52-27CBAAD13F21}" destId="{B214D7D8-D1AB-4066-A383-B0C9E3107F5E}" srcOrd="2" destOrd="0" parTransId="{5F6CBDA7-C128-4421-907C-B35BF2389AF1}" sibTransId="{1EEB1022-FB5E-4D15-A814-3F3D11E7BE96}"/>
    <dgm:cxn modelId="{06E94B37-A213-490F-82A1-2FCF64C9925E}" type="presOf" srcId="{F1A003A5-16F2-4228-8B15-3966841CD67D}" destId="{37C9A9EB-A8FB-4735-985F-1E2AB7BC4FC4}" srcOrd="0" destOrd="0" presId="urn:microsoft.com/office/officeart/2008/layout/LinedList"/>
    <dgm:cxn modelId="{8A940167-5935-4F83-931C-7A6583B0F81A}" type="presOf" srcId="{FEE95CFB-4F46-4B8F-BB52-27CBAAD13F21}" destId="{CD553FE7-6194-469C-BA6C-9B243C9054A4}" srcOrd="0" destOrd="0" presId="urn:microsoft.com/office/officeart/2008/layout/LinedList"/>
    <dgm:cxn modelId="{F33A85BF-C0DF-4D6C-AE68-4CAEEB544F22}" type="presOf" srcId="{B214D7D8-D1AB-4066-A383-B0C9E3107F5E}" destId="{9DB55EDD-C21A-488C-BCB0-4F9207E05932}" srcOrd="0" destOrd="0" presId="urn:microsoft.com/office/officeart/2008/layout/LinedList"/>
    <dgm:cxn modelId="{3EDA4606-6940-4332-A9E7-40BAA46CBF81}" srcId="{FEE95CFB-4F46-4B8F-BB52-27CBAAD13F21}" destId="{F1A003A5-16F2-4228-8B15-3966841CD67D}" srcOrd="1" destOrd="0" parTransId="{B3CBE064-59CE-417D-B17E-CEF351441C75}" sibTransId="{7A90A92C-F517-4047-9ED4-BCBAA575235B}"/>
    <dgm:cxn modelId="{931F13E1-A11D-4ED0-B989-FA4FF17D3E29}" type="presOf" srcId="{F42F59D3-E7D9-425B-B31C-DC2A9AD17341}" destId="{AA3D2AFC-C7C5-430C-BECE-D1AC031CF336}" srcOrd="0" destOrd="0" presId="urn:microsoft.com/office/officeart/2008/layout/LinedList"/>
    <dgm:cxn modelId="{4BA92DB5-FB2E-4622-833B-70FD578D7D64}" srcId="{FEE95CFB-4F46-4B8F-BB52-27CBAAD13F21}" destId="{F42F59D3-E7D9-425B-B31C-DC2A9AD17341}" srcOrd="0" destOrd="0" parTransId="{00F5CC8E-3595-4D86-8004-11E16C1BF738}" sibTransId="{B771DD6A-533B-4036-9973-AC906BBACDAC}"/>
    <dgm:cxn modelId="{C1129B10-05E2-4038-840E-07DD746033D9}" type="presOf" srcId="{DDABF781-EE71-4970-AB00-3D45B8434DC5}" destId="{68D36ABA-D660-4F97-A44A-D7FD20348A9A}" srcOrd="0" destOrd="0" presId="urn:microsoft.com/office/officeart/2008/layout/LinedList"/>
    <dgm:cxn modelId="{CF997471-046B-4760-8F72-B72E4702C355}" srcId="{DDABF781-EE71-4970-AB00-3D45B8434DC5}" destId="{FEE95CFB-4F46-4B8F-BB52-27CBAAD13F21}" srcOrd="0" destOrd="0" parTransId="{08028A72-7F5C-4A57-BFB7-A4647214366A}" sibTransId="{493EA253-3BAD-4599-92A0-DFDA0AA6256C}"/>
    <dgm:cxn modelId="{6FACC7F6-4AA0-495E-990D-4CA8A33413FE}" type="presParOf" srcId="{68D36ABA-D660-4F97-A44A-D7FD20348A9A}" destId="{2A6184E2-B064-4259-B5EE-0BB31C8952B9}" srcOrd="0" destOrd="0" presId="urn:microsoft.com/office/officeart/2008/layout/LinedList"/>
    <dgm:cxn modelId="{181D0ABD-E96B-428B-9445-C4D0A9F98D8D}" type="presParOf" srcId="{68D36ABA-D660-4F97-A44A-D7FD20348A9A}" destId="{303FD8C2-49B5-41DE-B54F-4A7569BD54AB}" srcOrd="1" destOrd="0" presId="urn:microsoft.com/office/officeart/2008/layout/LinedList"/>
    <dgm:cxn modelId="{21255722-10FB-4798-B4CD-76609421AC04}" type="presParOf" srcId="{303FD8C2-49B5-41DE-B54F-4A7569BD54AB}" destId="{CD553FE7-6194-469C-BA6C-9B243C9054A4}" srcOrd="0" destOrd="0" presId="urn:microsoft.com/office/officeart/2008/layout/LinedList"/>
    <dgm:cxn modelId="{DF0FCE5D-32D9-4230-80C0-5EF686050AAA}" type="presParOf" srcId="{303FD8C2-49B5-41DE-B54F-4A7569BD54AB}" destId="{7A981F16-069E-4DDA-A271-042C0C9C47A5}" srcOrd="1" destOrd="0" presId="urn:microsoft.com/office/officeart/2008/layout/LinedList"/>
    <dgm:cxn modelId="{F9C98012-6646-4762-B69C-1C6480AE02D2}" type="presParOf" srcId="{7A981F16-069E-4DDA-A271-042C0C9C47A5}" destId="{E704653C-304B-4223-92EF-2CB63B34C5F6}" srcOrd="0" destOrd="0" presId="urn:microsoft.com/office/officeart/2008/layout/LinedList"/>
    <dgm:cxn modelId="{F7666BE9-601B-4C91-8A91-F348D46E04CB}" type="presParOf" srcId="{7A981F16-069E-4DDA-A271-042C0C9C47A5}" destId="{AD01DA8B-4703-402B-80D4-DFB91529B6CC}" srcOrd="1" destOrd="0" presId="urn:microsoft.com/office/officeart/2008/layout/LinedList"/>
    <dgm:cxn modelId="{9BB612F6-618A-4EAC-9216-D5B670465C74}" type="presParOf" srcId="{AD01DA8B-4703-402B-80D4-DFB91529B6CC}" destId="{B5F17BA3-FCC4-40E9-AB2B-42A7BC27FD83}" srcOrd="0" destOrd="0" presId="urn:microsoft.com/office/officeart/2008/layout/LinedList"/>
    <dgm:cxn modelId="{90ED4D12-BF73-4BED-A5F2-12BF4314567F}" type="presParOf" srcId="{AD01DA8B-4703-402B-80D4-DFB91529B6CC}" destId="{AA3D2AFC-C7C5-430C-BECE-D1AC031CF336}" srcOrd="1" destOrd="0" presId="urn:microsoft.com/office/officeart/2008/layout/LinedList"/>
    <dgm:cxn modelId="{1064FC33-5EB7-49EB-87C5-EE3B089039A5}" type="presParOf" srcId="{AD01DA8B-4703-402B-80D4-DFB91529B6CC}" destId="{F6CB3062-AAE2-4C88-B0A5-2BB3480D1E63}" srcOrd="2" destOrd="0" presId="urn:microsoft.com/office/officeart/2008/layout/LinedList"/>
    <dgm:cxn modelId="{F77D1CCE-56FB-4EF4-A919-9F8175EE4869}" type="presParOf" srcId="{7A981F16-069E-4DDA-A271-042C0C9C47A5}" destId="{3F9C1465-6773-4446-8F4D-78EDD74E68F3}" srcOrd="2" destOrd="0" presId="urn:microsoft.com/office/officeart/2008/layout/LinedList"/>
    <dgm:cxn modelId="{3150A774-57EA-46A4-9F6F-D1B10637E320}" type="presParOf" srcId="{7A981F16-069E-4DDA-A271-042C0C9C47A5}" destId="{E0AF04AB-D102-4A82-B07A-47336D5C7A15}" srcOrd="3" destOrd="0" presId="urn:microsoft.com/office/officeart/2008/layout/LinedList"/>
    <dgm:cxn modelId="{26EE8B4E-4581-4A3B-9754-E57D9F512A5D}" type="presParOf" srcId="{7A981F16-069E-4DDA-A271-042C0C9C47A5}" destId="{A8024A78-E636-4C57-8510-CDC63CC5CD44}" srcOrd="4" destOrd="0" presId="urn:microsoft.com/office/officeart/2008/layout/LinedList"/>
    <dgm:cxn modelId="{94FB4337-382E-4305-BD28-047788563415}" type="presParOf" srcId="{A8024A78-E636-4C57-8510-CDC63CC5CD44}" destId="{5C6566D0-2CF8-4957-A1EE-4DB006D488E0}" srcOrd="0" destOrd="0" presId="urn:microsoft.com/office/officeart/2008/layout/LinedList"/>
    <dgm:cxn modelId="{1D40ABD0-3EB5-4EA2-89CA-1412DE6FFB04}" type="presParOf" srcId="{A8024A78-E636-4C57-8510-CDC63CC5CD44}" destId="{37C9A9EB-A8FB-4735-985F-1E2AB7BC4FC4}" srcOrd="1" destOrd="0" presId="urn:microsoft.com/office/officeart/2008/layout/LinedList"/>
    <dgm:cxn modelId="{606FC63E-5B63-437F-AA85-D21BF1C00DE6}" type="presParOf" srcId="{A8024A78-E636-4C57-8510-CDC63CC5CD44}" destId="{73935271-96BE-4587-ABBB-313886B6DCBE}" srcOrd="2" destOrd="0" presId="urn:microsoft.com/office/officeart/2008/layout/LinedList"/>
    <dgm:cxn modelId="{81181514-9516-4757-9BD7-733C6259E2BB}" type="presParOf" srcId="{7A981F16-069E-4DDA-A271-042C0C9C47A5}" destId="{DCAD6EDB-3855-40EF-8765-56A592FEA7FB}" srcOrd="5" destOrd="0" presId="urn:microsoft.com/office/officeart/2008/layout/LinedList"/>
    <dgm:cxn modelId="{97C37EC1-EDE3-426B-B0FC-43FE57CBF68A}" type="presParOf" srcId="{7A981F16-069E-4DDA-A271-042C0C9C47A5}" destId="{6C918797-911C-4954-960A-9C9CFB491A95}" srcOrd="6" destOrd="0" presId="urn:microsoft.com/office/officeart/2008/layout/LinedList"/>
    <dgm:cxn modelId="{04B0C2E0-9DE9-4436-9D58-3C1341B1EA78}" type="presParOf" srcId="{7A981F16-069E-4DDA-A271-042C0C9C47A5}" destId="{19252ADC-A478-4EF8-BD2D-BE54880E704A}" srcOrd="7" destOrd="0" presId="urn:microsoft.com/office/officeart/2008/layout/LinedList"/>
    <dgm:cxn modelId="{E15077C8-EE64-4917-B3D5-B6FEE03AD66F}" type="presParOf" srcId="{19252ADC-A478-4EF8-BD2D-BE54880E704A}" destId="{97E3EE93-01F1-463C-BF73-77629532267C}" srcOrd="0" destOrd="0" presId="urn:microsoft.com/office/officeart/2008/layout/LinedList"/>
    <dgm:cxn modelId="{B47C3369-4F9D-4851-9B9E-BDB457FC9F3B}" type="presParOf" srcId="{19252ADC-A478-4EF8-BD2D-BE54880E704A}" destId="{9DB55EDD-C21A-488C-BCB0-4F9207E05932}" srcOrd="1" destOrd="0" presId="urn:microsoft.com/office/officeart/2008/layout/LinedList"/>
    <dgm:cxn modelId="{869C0B91-309B-46D2-8FC7-C73C892DD554}" type="presParOf" srcId="{19252ADC-A478-4EF8-BD2D-BE54880E704A}" destId="{DB29A3D7-9E48-410B-80C9-F5DD674E7E94}" srcOrd="2" destOrd="0" presId="urn:microsoft.com/office/officeart/2008/layout/LinedList"/>
    <dgm:cxn modelId="{7FD381ED-7D04-434F-B146-9A1735EFEEE2}" type="presParOf" srcId="{7A981F16-069E-4DDA-A271-042C0C9C47A5}" destId="{DE2B8E17-857B-4F1D-99F2-14E57BC0F8FA}" srcOrd="8" destOrd="0" presId="urn:microsoft.com/office/officeart/2008/layout/LinedList"/>
    <dgm:cxn modelId="{F1121EA5-D0D8-40A4-A131-0D0CE11F9DD6}" type="presParOf" srcId="{7A981F16-069E-4DDA-A271-042C0C9C47A5}" destId="{E1AF1A06-219D-480B-90FA-06B2F18A0788}"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1A676A9-5DAA-419F-BEF9-59CA3FBCC32A}" type="doc">
      <dgm:prSet loTypeId="urn:microsoft.com/office/officeart/2005/8/layout/radial3" loCatId="cycle" qsTypeId="urn:microsoft.com/office/officeart/2005/8/quickstyle/3d1" qsCatId="3D" csTypeId="urn:microsoft.com/office/officeart/2005/8/colors/accent1_2" csCatId="accent1" phldr="1"/>
      <dgm:spPr/>
      <dgm:t>
        <a:bodyPr/>
        <a:lstStyle/>
        <a:p>
          <a:endParaRPr lang="ro-RO"/>
        </a:p>
      </dgm:t>
    </dgm:pt>
    <dgm:pt modelId="{C52D0EAF-CA76-445C-84E7-8B31464C6D00}">
      <dgm:prSet phldrT="[Text]"/>
      <dgm:spPr/>
      <dgm:t>
        <a:bodyPr/>
        <a:lstStyle/>
        <a:p>
          <a:r>
            <a:rPr lang="ro-RO" dirty="0" smtClean="0"/>
            <a:t>Complicaţiile ulcerului de gambă</a:t>
          </a:r>
          <a:endParaRPr lang="ro-RO" dirty="0"/>
        </a:p>
      </dgm:t>
    </dgm:pt>
    <dgm:pt modelId="{A37CC9C9-4E04-42C6-996A-7F4DB89041DE}" type="parTrans" cxnId="{57830577-0AF7-4A7F-88E6-B014EEA81E0B}">
      <dgm:prSet/>
      <dgm:spPr/>
      <dgm:t>
        <a:bodyPr/>
        <a:lstStyle/>
        <a:p>
          <a:endParaRPr lang="ro-RO"/>
        </a:p>
      </dgm:t>
    </dgm:pt>
    <dgm:pt modelId="{54F875F7-275C-4ECF-803D-2A52863ECBFE}" type="sibTrans" cxnId="{57830577-0AF7-4A7F-88E6-B014EEA81E0B}">
      <dgm:prSet/>
      <dgm:spPr/>
      <dgm:t>
        <a:bodyPr/>
        <a:lstStyle/>
        <a:p>
          <a:endParaRPr lang="ro-RO"/>
        </a:p>
      </dgm:t>
    </dgm:pt>
    <dgm:pt modelId="{25F70BE5-35E0-44FF-80C9-1F3307ED1E91}">
      <dgm:prSet phldrT="[Text]" custT="1"/>
      <dgm:spPr/>
      <dgm:t>
        <a:bodyPr/>
        <a:lstStyle/>
        <a:p>
          <a:r>
            <a:rPr lang="ro-RO" sz="1050" dirty="0" smtClean="0"/>
            <a:t>Suprainfectarea</a:t>
          </a:r>
          <a:endParaRPr lang="ro-RO" sz="1050" dirty="0"/>
        </a:p>
      </dgm:t>
    </dgm:pt>
    <dgm:pt modelId="{14CF5DBD-A92C-4416-AF37-8195B3DBE7B2}" type="parTrans" cxnId="{3042E5B8-5B8E-4C67-8413-42616D8967D6}">
      <dgm:prSet/>
      <dgm:spPr/>
      <dgm:t>
        <a:bodyPr/>
        <a:lstStyle/>
        <a:p>
          <a:endParaRPr lang="ro-RO"/>
        </a:p>
      </dgm:t>
    </dgm:pt>
    <dgm:pt modelId="{D0E6262C-67FD-44B3-AC29-5A2BE1B14184}" type="sibTrans" cxnId="{3042E5B8-5B8E-4C67-8413-42616D8967D6}">
      <dgm:prSet/>
      <dgm:spPr/>
      <dgm:t>
        <a:bodyPr/>
        <a:lstStyle/>
        <a:p>
          <a:endParaRPr lang="ro-RO"/>
        </a:p>
      </dgm:t>
    </dgm:pt>
    <dgm:pt modelId="{C80888FD-4DA1-43DC-B399-B07867D597C2}">
      <dgm:prSet phldrT="[Text]" custT="1"/>
      <dgm:spPr/>
      <dgm:t>
        <a:bodyPr/>
        <a:lstStyle/>
        <a:p>
          <a:r>
            <a:rPr lang="ro-RO" sz="1200" dirty="0" smtClean="0"/>
            <a:t>Eczematizarea</a:t>
          </a:r>
          <a:endParaRPr lang="ro-RO" sz="1200" dirty="0"/>
        </a:p>
      </dgm:t>
    </dgm:pt>
    <dgm:pt modelId="{EC5F33CF-05CD-4853-8A80-2F83A4B8FC3F}" type="parTrans" cxnId="{F6669BF0-4D36-428F-ADC6-D942E932C441}">
      <dgm:prSet/>
      <dgm:spPr/>
      <dgm:t>
        <a:bodyPr/>
        <a:lstStyle/>
        <a:p>
          <a:endParaRPr lang="ro-RO"/>
        </a:p>
      </dgm:t>
    </dgm:pt>
    <dgm:pt modelId="{7FFEA489-5494-491E-994F-50EBA3797957}" type="sibTrans" cxnId="{F6669BF0-4D36-428F-ADC6-D942E932C441}">
      <dgm:prSet/>
      <dgm:spPr/>
      <dgm:t>
        <a:bodyPr/>
        <a:lstStyle/>
        <a:p>
          <a:endParaRPr lang="ro-RO"/>
        </a:p>
      </dgm:t>
    </dgm:pt>
    <dgm:pt modelId="{62E3B94C-54D9-422A-8550-3C4513498657}">
      <dgm:prSet phldrT="[Text]"/>
      <dgm:spPr/>
      <dgm:t>
        <a:bodyPr/>
        <a:lstStyle/>
        <a:p>
          <a:r>
            <a:rPr lang="ro-RO" dirty="0" smtClean="0"/>
            <a:t>Neoplazii</a:t>
          </a:r>
          <a:endParaRPr lang="ro-RO" dirty="0"/>
        </a:p>
      </dgm:t>
    </dgm:pt>
    <dgm:pt modelId="{59C41A5F-805A-4A45-BD0D-87F113915016}" type="parTrans" cxnId="{FFB7D726-1592-4F4F-B8F0-5BD994B47A04}">
      <dgm:prSet/>
      <dgm:spPr/>
      <dgm:t>
        <a:bodyPr/>
        <a:lstStyle/>
        <a:p>
          <a:endParaRPr lang="ro-RO"/>
        </a:p>
      </dgm:t>
    </dgm:pt>
    <dgm:pt modelId="{D065D5DC-F257-450E-A541-DB9252C4B0D0}" type="sibTrans" cxnId="{FFB7D726-1592-4F4F-B8F0-5BD994B47A04}">
      <dgm:prSet/>
      <dgm:spPr/>
      <dgm:t>
        <a:bodyPr/>
        <a:lstStyle/>
        <a:p>
          <a:endParaRPr lang="ro-RO"/>
        </a:p>
      </dgm:t>
    </dgm:pt>
    <dgm:pt modelId="{4E88700C-FE76-4CE1-9B89-91FE95310FF6}">
      <dgm:prSet phldrT="[Text]"/>
      <dgm:spPr/>
      <dgm:t>
        <a:bodyPr/>
        <a:lstStyle/>
        <a:p>
          <a:r>
            <a:rPr lang="ro-RO" dirty="0" smtClean="0"/>
            <a:t>Hemoragiile</a:t>
          </a:r>
          <a:endParaRPr lang="ro-RO" dirty="0"/>
        </a:p>
      </dgm:t>
    </dgm:pt>
    <dgm:pt modelId="{63FC924A-F581-4FE5-A4C9-1F64E8A6ADF0}" type="parTrans" cxnId="{0B5B637E-B1DF-4EFE-BEC6-D657B0BB4516}">
      <dgm:prSet/>
      <dgm:spPr/>
      <dgm:t>
        <a:bodyPr/>
        <a:lstStyle/>
        <a:p>
          <a:endParaRPr lang="ro-RO"/>
        </a:p>
      </dgm:t>
    </dgm:pt>
    <dgm:pt modelId="{12929C9E-2EAD-4F88-BF17-5C4851E8CEFD}" type="sibTrans" cxnId="{0B5B637E-B1DF-4EFE-BEC6-D657B0BB4516}">
      <dgm:prSet/>
      <dgm:spPr/>
      <dgm:t>
        <a:bodyPr/>
        <a:lstStyle/>
        <a:p>
          <a:endParaRPr lang="ro-RO"/>
        </a:p>
      </dgm:t>
    </dgm:pt>
    <dgm:pt modelId="{F7EF80C8-A112-475A-BB64-BC47878F7271}" type="pres">
      <dgm:prSet presAssocID="{81A676A9-5DAA-419F-BEF9-59CA3FBCC32A}" presName="composite" presStyleCnt="0">
        <dgm:presLayoutVars>
          <dgm:chMax val="1"/>
          <dgm:dir/>
          <dgm:resizeHandles val="exact"/>
        </dgm:presLayoutVars>
      </dgm:prSet>
      <dgm:spPr/>
      <dgm:t>
        <a:bodyPr/>
        <a:lstStyle/>
        <a:p>
          <a:endParaRPr lang="ro-RO"/>
        </a:p>
      </dgm:t>
    </dgm:pt>
    <dgm:pt modelId="{353D75AC-8CB7-49DA-A664-343F11807657}" type="pres">
      <dgm:prSet presAssocID="{81A676A9-5DAA-419F-BEF9-59CA3FBCC32A}" presName="radial" presStyleCnt="0">
        <dgm:presLayoutVars>
          <dgm:animLvl val="ctr"/>
        </dgm:presLayoutVars>
      </dgm:prSet>
      <dgm:spPr/>
    </dgm:pt>
    <dgm:pt modelId="{EB7E8400-55D2-43A7-9F0B-F07DAB4C384E}" type="pres">
      <dgm:prSet presAssocID="{C52D0EAF-CA76-445C-84E7-8B31464C6D00}" presName="centerShape" presStyleLbl="vennNode1" presStyleIdx="0" presStyleCnt="5"/>
      <dgm:spPr/>
      <dgm:t>
        <a:bodyPr/>
        <a:lstStyle/>
        <a:p>
          <a:endParaRPr lang="ro-RO"/>
        </a:p>
      </dgm:t>
    </dgm:pt>
    <dgm:pt modelId="{5C134465-73A1-40DE-B24C-3501245C5E24}" type="pres">
      <dgm:prSet presAssocID="{25F70BE5-35E0-44FF-80C9-1F3307ED1E91}" presName="node" presStyleLbl="vennNode1" presStyleIdx="1" presStyleCnt="5" custScaleX="149138" custScaleY="127534">
        <dgm:presLayoutVars>
          <dgm:bulletEnabled val="1"/>
        </dgm:presLayoutVars>
      </dgm:prSet>
      <dgm:spPr/>
      <dgm:t>
        <a:bodyPr/>
        <a:lstStyle/>
        <a:p>
          <a:endParaRPr lang="ro-RO"/>
        </a:p>
      </dgm:t>
    </dgm:pt>
    <dgm:pt modelId="{6C699760-C4F4-4D21-B82A-DF9C0E6D93C0}" type="pres">
      <dgm:prSet presAssocID="{C80888FD-4DA1-43DC-B399-B07867D597C2}" presName="node" presStyleLbl="vennNode1" presStyleIdx="2" presStyleCnt="5" custScaleX="141480" custScaleY="137465">
        <dgm:presLayoutVars>
          <dgm:bulletEnabled val="1"/>
        </dgm:presLayoutVars>
      </dgm:prSet>
      <dgm:spPr/>
      <dgm:t>
        <a:bodyPr/>
        <a:lstStyle/>
        <a:p>
          <a:endParaRPr lang="ro-RO"/>
        </a:p>
      </dgm:t>
    </dgm:pt>
    <dgm:pt modelId="{28C13656-2DD5-4847-9A80-B8EAC2431B8B}" type="pres">
      <dgm:prSet presAssocID="{62E3B94C-54D9-422A-8550-3C4513498657}" presName="node" presStyleLbl="vennNode1" presStyleIdx="3" presStyleCnt="5" custScaleX="145529" custScaleY="141301">
        <dgm:presLayoutVars>
          <dgm:bulletEnabled val="1"/>
        </dgm:presLayoutVars>
      </dgm:prSet>
      <dgm:spPr/>
      <dgm:t>
        <a:bodyPr/>
        <a:lstStyle/>
        <a:p>
          <a:endParaRPr lang="ro-RO"/>
        </a:p>
      </dgm:t>
    </dgm:pt>
    <dgm:pt modelId="{728593DE-3FC0-40DE-B93D-391008E21420}" type="pres">
      <dgm:prSet presAssocID="{4E88700C-FE76-4CE1-9B89-91FE95310FF6}" presName="node" presStyleLbl="vennNode1" presStyleIdx="4" presStyleCnt="5" custScaleX="133345" custScaleY="139842">
        <dgm:presLayoutVars>
          <dgm:bulletEnabled val="1"/>
        </dgm:presLayoutVars>
      </dgm:prSet>
      <dgm:spPr/>
      <dgm:t>
        <a:bodyPr/>
        <a:lstStyle/>
        <a:p>
          <a:endParaRPr lang="ro-RO"/>
        </a:p>
      </dgm:t>
    </dgm:pt>
  </dgm:ptLst>
  <dgm:cxnLst>
    <dgm:cxn modelId="{E8EE274F-2C16-4BCF-9187-6E8117A4A13C}" type="presOf" srcId="{62E3B94C-54D9-422A-8550-3C4513498657}" destId="{28C13656-2DD5-4847-9A80-B8EAC2431B8B}" srcOrd="0" destOrd="0" presId="urn:microsoft.com/office/officeart/2005/8/layout/radial3"/>
    <dgm:cxn modelId="{F6669BF0-4D36-428F-ADC6-D942E932C441}" srcId="{C52D0EAF-CA76-445C-84E7-8B31464C6D00}" destId="{C80888FD-4DA1-43DC-B399-B07867D597C2}" srcOrd="1" destOrd="0" parTransId="{EC5F33CF-05CD-4853-8A80-2F83A4B8FC3F}" sibTransId="{7FFEA489-5494-491E-994F-50EBA3797957}"/>
    <dgm:cxn modelId="{1EE0F6BE-E12B-45FD-B388-DDD3C4FCA779}" type="presOf" srcId="{25F70BE5-35E0-44FF-80C9-1F3307ED1E91}" destId="{5C134465-73A1-40DE-B24C-3501245C5E24}" srcOrd="0" destOrd="0" presId="urn:microsoft.com/office/officeart/2005/8/layout/radial3"/>
    <dgm:cxn modelId="{F1AD5AB5-805A-46BF-88AB-5795CB0EFF0C}" type="presOf" srcId="{4E88700C-FE76-4CE1-9B89-91FE95310FF6}" destId="{728593DE-3FC0-40DE-B93D-391008E21420}" srcOrd="0" destOrd="0" presId="urn:microsoft.com/office/officeart/2005/8/layout/radial3"/>
    <dgm:cxn modelId="{FFB7D726-1592-4F4F-B8F0-5BD994B47A04}" srcId="{C52D0EAF-CA76-445C-84E7-8B31464C6D00}" destId="{62E3B94C-54D9-422A-8550-3C4513498657}" srcOrd="2" destOrd="0" parTransId="{59C41A5F-805A-4A45-BD0D-87F113915016}" sibTransId="{D065D5DC-F257-450E-A541-DB9252C4B0D0}"/>
    <dgm:cxn modelId="{57830577-0AF7-4A7F-88E6-B014EEA81E0B}" srcId="{81A676A9-5DAA-419F-BEF9-59CA3FBCC32A}" destId="{C52D0EAF-CA76-445C-84E7-8B31464C6D00}" srcOrd="0" destOrd="0" parTransId="{A37CC9C9-4E04-42C6-996A-7F4DB89041DE}" sibTransId="{54F875F7-275C-4ECF-803D-2A52863ECBFE}"/>
    <dgm:cxn modelId="{AD697CA3-F0D6-462E-B49E-1F313423D167}" type="presOf" srcId="{C52D0EAF-CA76-445C-84E7-8B31464C6D00}" destId="{EB7E8400-55D2-43A7-9F0B-F07DAB4C384E}" srcOrd="0" destOrd="0" presId="urn:microsoft.com/office/officeart/2005/8/layout/radial3"/>
    <dgm:cxn modelId="{659717EB-7C62-4F85-A996-B3D3474C8E85}" type="presOf" srcId="{81A676A9-5DAA-419F-BEF9-59CA3FBCC32A}" destId="{F7EF80C8-A112-475A-BB64-BC47878F7271}" srcOrd="0" destOrd="0" presId="urn:microsoft.com/office/officeart/2005/8/layout/radial3"/>
    <dgm:cxn modelId="{0B5B637E-B1DF-4EFE-BEC6-D657B0BB4516}" srcId="{C52D0EAF-CA76-445C-84E7-8B31464C6D00}" destId="{4E88700C-FE76-4CE1-9B89-91FE95310FF6}" srcOrd="3" destOrd="0" parTransId="{63FC924A-F581-4FE5-A4C9-1F64E8A6ADF0}" sibTransId="{12929C9E-2EAD-4F88-BF17-5C4851E8CEFD}"/>
    <dgm:cxn modelId="{F62B510E-3B4B-4C85-91CA-524245B5C327}" type="presOf" srcId="{C80888FD-4DA1-43DC-B399-B07867D597C2}" destId="{6C699760-C4F4-4D21-B82A-DF9C0E6D93C0}" srcOrd="0" destOrd="0" presId="urn:microsoft.com/office/officeart/2005/8/layout/radial3"/>
    <dgm:cxn modelId="{3042E5B8-5B8E-4C67-8413-42616D8967D6}" srcId="{C52D0EAF-CA76-445C-84E7-8B31464C6D00}" destId="{25F70BE5-35E0-44FF-80C9-1F3307ED1E91}" srcOrd="0" destOrd="0" parTransId="{14CF5DBD-A92C-4416-AF37-8195B3DBE7B2}" sibTransId="{D0E6262C-67FD-44B3-AC29-5A2BE1B14184}"/>
    <dgm:cxn modelId="{3D485AB1-C3B6-4C0B-A247-271A069CE62C}" type="presParOf" srcId="{F7EF80C8-A112-475A-BB64-BC47878F7271}" destId="{353D75AC-8CB7-49DA-A664-343F11807657}" srcOrd="0" destOrd="0" presId="urn:microsoft.com/office/officeart/2005/8/layout/radial3"/>
    <dgm:cxn modelId="{8B58BFAD-F370-42F0-BA44-A0034D6E7715}" type="presParOf" srcId="{353D75AC-8CB7-49DA-A664-343F11807657}" destId="{EB7E8400-55D2-43A7-9F0B-F07DAB4C384E}" srcOrd="0" destOrd="0" presId="urn:microsoft.com/office/officeart/2005/8/layout/radial3"/>
    <dgm:cxn modelId="{6A8C0EB3-468D-4727-B57E-BC316767FADE}" type="presParOf" srcId="{353D75AC-8CB7-49DA-A664-343F11807657}" destId="{5C134465-73A1-40DE-B24C-3501245C5E24}" srcOrd="1" destOrd="0" presId="urn:microsoft.com/office/officeart/2005/8/layout/radial3"/>
    <dgm:cxn modelId="{A88F1239-90C5-4848-B68C-92ADAA49B419}" type="presParOf" srcId="{353D75AC-8CB7-49DA-A664-343F11807657}" destId="{6C699760-C4F4-4D21-B82A-DF9C0E6D93C0}" srcOrd="2" destOrd="0" presId="urn:microsoft.com/office/officeart/2005/8/layout/radial3"/>
    <dgm:cxn modelId="{FB2D17A6-55D5-446F-B342-E5FC97539CDE}" type="presParOf" srcId="{353D75AC-8CB7-49DA-A664-343F11807657}" destId="{28C13656-2DD5-4847-9A80-B8EAC2431B8B}" srcOrd="3" destOrd="0" presId="urn:microsoft.com/office/officeart/2005/8/layout/radial3"/>
    <dgm:cxn modelId="{5EABB8E0-BFE6-4966-AC41-D2A31BD8ADCF}" type="presParOf" srcId="{353D75AC-8CB7-49DA-A664-343F11807657}" destId="{728593DE-3FC0-40DE-B93D-391008E21420}" srcOrd="4" destOrd="0" presId="urn:microsoft.com/office/officeart/2005/8/layout/radial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AE790C-84A1-438F-9E00-D2D39CF92CFE}" type="doc">
      <dgm:prSet loTypeId="urn:microsoft.com/office/officeart/2005/8/layout/equation1" loCatId="process" qsTypeId="urn:microsoft.com/office/officeart/2005/8/quickstyle/3d1" qsCatId="3D" csTypeId="urn:microsoft.com/office/officeart/2005/8/colors/accent1_2" csCatId="accent1" phldr="1"/>
      <dgm:spPr/>
    </dgm:pt>
    <dgm:pt modelId="{317515BF-0B6A-4E9C-9A31-A9B2B047BF2C}">
      <dgm:prSet phldrT="[Text]"/>
      <dgm:spPr/>
      <dgm:t>
        <a:bodyPr/>
        <a:lstStyle/>
        <a:p>
          <a:r>
            <a:rPr lang="ro-RO" dirty="0" smtClean="0"/>
            <a:t>tromboza trunchiurilor profunde</a:t>
          </a:r>
          <a:endParaRPr lang="ro-RO" dirty="0"/>
        </a:p>
      </dgm:t>
    </dgm:pt>
    <dgm:pt modelId="{5BF96101-4AEA-4E14-B244-D89401C6BEB7}" type="parTrans" cxnId="{011D4AB6-2270-4751-A10C-C8CE5AB79935}">
      <dgm:prSet/>
      <dgm:spPr/>
      <dgm:t>
        <a:bodyPr/>
        <a:lstStyle/>
        <a:p>
          <a:endParaRPr lang="ro-RO"/>
        </a:p>
      </dgm:t>
    </dgm:pt>
    <dgm:pt modelId="{BA79DCF9-E1E5-4D8A-AF8C-827F7471F40A}" type="sibTrans" cxnId="{011D4AB6-2270-4751-A10C-C8CE5AB79935}">
      <dgm:prSet/>
      <dgm:spPr/>
      <dgm:t>
        <a:bodyPr/>
        <a:lstStyle/>
        <a:p>
          <a:endParaRPr lang="ro-RO"/>
        </a:p>
      </dgm:t>
    </dgm:pt>
    <dgm:pt modelId="{B9F2B24C-72AD-4D17-A990-9A02C1C9744F}">
      <dgm:prSet phldrT="[Text]"/>
      <dgm:spPr/>
      <dgm:t>
        <a:bodyPr/>
        <a:lstStyle/>
        <a:p>
          <a:r>
            <a:rPr lang="pt-BR" dirty="0" smtClean="0"/>
            <a:t>absenţa congenitală a valvelor venoase</a:t>
          </a:r>
          <a:endParaRPr lang="ro-RO" dirty="0"/>
        </a:p>
      </dgm:t>
    </dgm:pt>
    <dgm:pt modelId="{EAA0D7CD-F487-44C6-83CF-8D8BB28DADA2}" type="parTrans" cxnId="{FD08E38E-05F0-4657-AEC0-1FF145B7C3A3}">
      <dgm:prSet/>
      <dgm:spPr/>
      <dgm:t>
        <a:bodyPr/>
        <a:lstStyle/>
        <a:p>
          <a:endParaRPr lang="ro-RO"/>
        </a:p>
      </dgm:t>
    </dgm:pt>
    <dgm:pt modelId="{477C1945-082F-4E6E-9176-8901FE91A2FC}" type="sibTrans" cxnId="{FD08E38E-05F0-4657-AEC0-1FF145B7C3A3}">
      <dgm:prSet/>
      <dgm:spPr/>
      <dgm:t>
        <a:bodyPr/>
        <a:lstStyle/>
        <a:p>
          <a:endParaRPr lang="ro-RO"/>
        </a:p>
      </dgm:t>
    </dgm:pt>
    <dgm:pt modelId="{C54CB06F-D70E-4BC9-A911-D741A0A04A90}">
      <dgm:prSet phldrT="[Text]"/>
      <dgm:spPr/>
      <dgm:t>
        <a:bodyPr/>
        <a:lstStyle/>
        <a:p>
          <a:r>
            <a:rPr lang="ro-RO" dirty="0" smtClean="0"/>
            <a:t>varicele hidrostatice</a:t>
          </a:r>
          <a:endParaRPr lang="ro-RO" dirty="0"/>
        </a:p>
      </dgm:t>
    </dgm:pt>
    <dgm:pt modelId="{46055114-C923-4D4D-86FA-9E2F8C6714D0}" type="parTrans" cxnId="{EE893C75-4291-46AC-8BBE-200AAE36E000}">
      <dgm:prSet/>
      <dgm:spPr/>
      <dgm:t>
        <a:bodyPr/>
        <a:lstStyle/>
        <a:p>
          <a:endParaRPr lang="ro-RO"/>
        </a:p>
      </dgm:t>
    </dgm:pt>
    <dgm:pt modelId="{8071097D-56CA-4229-B778-58993A9144F1}" type="sibTrans" cxnId="{EE893C75-4291-46AC-8BBE-200AAE36E000}">
      <dgm:prSet/>
      <dgm:spPr/>
      <dgm:t>
        <a:bodyPr/>
        <a:lstStyle/>
        <a:p>
          <a:endParaRPr lang="ro-RO"/>
        </a:p>
      </dgm:t>
    </dgm:pt>
    <dgm:pt modelId="{6B765E45-4AF7-4434-92F3-8CD8F4BB413D}">
      <dgm:prSet/>
      <dgm:spPr/>
      <dgm:t>
        <a:bodyPr/>
        <a:lstStyle/>
        <a:p>
          <a:r>
            <a:rPr lang="ro-RO" dirty="0" smtClean="0"/>
            <a:t>distrugerea valvelor venoase</a:t>
          </a:r>
          <a:endParaRPr lang="ro-RO" dirty="0"/>
        </a:p>
      </dgm:t>
    </dgm:pt>
    <dgm:pt modelId="{57DDCE39-0B94-43C9-8508-CAC0379EB89D}" type="parTrans" cxnId="{7CA72E8B-6FDF-40B9-B8AD-E135958AE7BB}">
      <dgm:prSet/>
      <dgm:spPr/>
      <dgm:t>
        <a:bodyPr/>
        <a:lstStyle/>
        <a:p>
          <a:endParaRPr lang="ro-RO"/>
        </a:p>
      </dgm:t>
    </dgm:pt>
    <dgm:pt modelId="{F053C065-BED2-44ED-AA17-9C59DE13CDBF}" type="sibTrans" cxnId="{7CA72E8B-6FDF-40B9-B8AD-E135958AE7BB}">
      <dgm:prSet/>
      <dgm:spPr/>
      <dgm:t>
        <a:bodyPr/>
        <a:lstStyle/>
        <a:p>
          <a:endParaRPr lang="ro-RO"/>
        </a:p>
      </dgm:t>
    </dgm:pt>
    <dgm:pt modelId="{96C57127-0658-44D4-BB79-462D72397BAC}" type="pres">
      <dgm:prSet presAssocID="{6FAE790C-84A1-438F-9E00-D2D39CF92CFE}" presName="linearFlow" presStyleCnt="0">
        <dgm:presLayoutVars>
          <dgm:dir/>
          <dgm:resizeHandles val="exact"/>
        </dgm:presLayoutVars>
      </dgm:prSet>
      <dgm:spPr/>
    </dgm:pt>
    <dgm:pt modelId="{093C5788-1BBF-42ED-A643-7358CA2185CF}" type="pres">
      <dgm:prSet presAssocID="{317515BF-0B6A-4E9C-9A31-A9B2B047BF2C}" presName="node" presStyleLbl="node1" presStyleIdx="0" presStyleCnt="4">
        <dgm:presLayoutVars>
          <dgm:bulletEnabled val="1"/>
        </dgm:presLayoutVars>
      </dgm:prSet>
      <dgm:spPr/>
      <dgm:t>
        <a:bodyPr/>
        <a:lstStyle/>
        <a:p>
          <a:endParaRPr lang="ro-RO"/>
        </a:p>
      </dgm:t>
    </dgm:pt>
    <dgm:pt modelId="{D782E641-00EC-4873-A956-EE685A41C93B}" type="pres">
      <dgm:prSet presAssocID="{BA79DCF9-E1E5-4D8A-AF8C-827F7471F40A}" presName="spacerL" presStyleCnt="0"/>
      <dgm:spPr/>
    </dgm:pt>
    <dgm:pt modelId="{3CF34E0F-B20B-40CD-8FD2-49E536620A57}" type="pres">
      <dgm:prSet presAssocID="{BA79DCF9-E1E5-4D8A-AF8C-827F7471F40A}" presName="sibTrans" presStyleLbl="sibTrans2D1" presStyleIdx="0" presStyleCnt="3"/>
      <dgm:spPr/>
      <dgm:t>
        <a:bodyPr/>
        <a:lstStyle/>
        <a:p>
          <a:endParaRPr lang="ro-RO"/>
        </a:p>
      </dgm:t>
    </dgm:pt>
    <dgm:pt modelId="{6EAFE559-393D-4851-83CC-B4200AD6C5EF}" type="pres">
      <dgm:prSet presAssocID="{BA79DCF9-E1E5-4D8A-AF8C-827F7471F40A}" presName="spacerR" presStyleCnt="0"/>
      <dgm:spPr/>
    </dgm:pt>
    <dgm:pt modelId="{D1523787-078A-4A41-8223-9A1E9FCD96AA}" type="pres">
      <dgm:prSet presAssocID="{6B765E45-4AF7-4434-92F3-8CD8F4BB413D}" presName="node" presStyleLbl="node1" presStyleIdx="1" presStyleCnt="4">
        <dgm:presLayoutVars>
          <dgm:bulletEnabled val="1"/>
        </dgm:presLayoutVars>
      </dgm:prSet>
      <dgm:spPr/>
      <dgm:t>
        <a:bodyPr/>
        <a:lstStyle/>
        <a:p>
          <a:endParaRPr lang="ro-RO"/>
        </a:p>
      </dgm:t>
    </dgm:pt>
    <dgm:pt modelId="{2EAD2A86-4EAF-4159-8D96-EE7579F0109A}" type="pres">
      <dgm:prSet presAssocID="{F053C065-BED2-44ED-AA17-9C59DE13CDBF}" presName="spacerL" presStyleCnt="0"/>
      <dgm:spPr/>
    </dgm:pt>
    <dgm:pt modelId="{508D15FC-EB45-4610-9AEA-BF1908D0DAC0}" type="pres">
      <dgm:prSet presAssocID="{F053C065-BED2-44ED-AA17-9C59DE13CDBF}" presName="sibTrans" presStyleLbl="sibTrans2D1" presStyleIdx="1" presStyleCnt="3"/>
      <dgm:spPr/>
      <dgm:t>
        <a:bodyPr/>
        <a:lstStyle/>
        <a:p>
          <a:endParaRPr lang="ro-RO"/>
        </a:p>
      </dgm:t>
    </dgm:pt>
    <dgm:pt modelId="{D9827C88-F5C6-48C8-8ACD-C9DFEF0D74B8}" type="pres">
      <dgm:prSet presAssocID="{F053C065-BED2-44ED-AA17-9C59DE13CDBF}" presName="spacerR" presStyleCnt="0"/>
      <dgm:spPr/>
    </dgm:pt>
    <dgm:pt modelId="{5FEE9A33-F36C-401E-9637-9F771805E32B}" type="pres">
      <dgm:prSet presAssocID="{B9F2B24C-72AD-4D17-A990-9A02C1C9744F}" presName="node" presStyleLbl="node1" presStyleIdx="2" presStyleCnt="4">
        <dgm:presLayoutVars>
          <dgm:bulletEnabled val="1"/>
        </dgm:presLayoutVars>
      </dgm:prSet>
      <dgm:spPr/>
      <dgm:t>
        <a:bodyPr/>
        <a:lstStyle/>
        <a:p>
          <a:endParaRPr lang="ro-RO"/>
        </a:p>
      </dgm:t>
    </dgm:pt>
    <dgm:pt modelId="{F2ADCB83-2530-4BE7-BF55-7804281EAC22}" type="pres">
      <dgm:prSet presAssocID="{477C1945-082F-4E6E-9176-8901FE91A2FC}" presName="spacerL" presStyleCnt="0"/>
      <dgm:spPr/>
    </dgm:pt>
    <dgm:pt modelId="{B4D35505-EF31-41FB-814D-15DC989F27D8}" type="pres">
      <dgm:prSet presAssocID="{477C1945-082F-4E6E-9176-8901FE91A2FC}" presName="sibTrans" presStyleLbl="sibTrans2D1" presStyleIdx="2" presStyleCnt="3"/>
      <dgm:spPr/>
      <dgm:t>
        <a:bodyPr/>
        <a:lstStyle/>
        <a:p>
          <a:endParaRPr lang="ro-RO"/>
        </a:p>
      </dgm:t>
    </dgm:pt>
    <dgm:pt modelId="{185D33A4-C7DB-4C7F-B015-01FD783B8117}" type="pres">
      <dgm:prSet presAssocID="{477C1945-082F-4E6E-9176-8901FE91A2FC}" presName="spacerR" presStyleCnt="0"/>
      <dgm:spPr/>
    </dgm:pt>
    <dgm:pt modelId="{A37F44C7-6B0B-4B4E-9481-509DBB0A4B8B}" type="pres">
      <dgm:prSet presAssocID="{C54CB06F-D70E-4BC9-A911-D741A0A04A90}" presName="node" presStyleLbl="node1" presStyleIdx="3" presStyleCnt="4">
        <dgm:presLayoutVars>
          <dgm:bulletEnabled val="1"/>
        </dgm:presLayoutVars>
      </dgm:prSet>
      <dgm:spPr/>
      <dgm:t>
        <a:bodyPr/>
        <a:lstStyle/>
        <a:p>
          <a:endParaRPr lang="ro-RO"/>
        </a:p>
      </dgm:t>
    </dgm:pt>
  </dgm:ptLst>
  <dgm:cxnLst>
    <dgm:cxn modelId="{7F6C1340-FE3F-4384-A763-EC4459B1F435}" type="presOf" srcId="{477C1945-082F-4E6E-9176-8901FE91A2FC}" destId="{B4D35505-EF31-41FB-814D-15DC989F27D8}" srcOrd="0" destOrd="0" presId="urn:microsoft.com/office/officeart/2005/8/layout/equation1"/>
    <dgm:cxn modelId="{5B66B455-04EA-4D01-A86A-72AB5A17192E}" type="presOf" srcId="{6B765E45-4AF7-4434-92F3-8CD8F4BB413D}" destId="{D1523787-078A-4A41-8223-9A1E9FCD96AA}" srcOrd="0" destOrd="0" presId="urn:microsoft.com/office/officeart/2005/8/layout/equation1"/>
    <dgm:cxn modelId="{C39FFDED-23A3-486D-978C-048B9BFB7683}" type="presOf" srcId="{F053C065-BED2-44ED-AA17-9C59DE13CDBF}" destId="{508D15FC-EB45-4610-9AEA-BF1908D0DAC0}" srcOrd="0" destOrd="0" presId="urn:microsoft.com/office/officeart/2005/8/layout/equation1"/>
    <dgm:cxn modelId="{011D4AB6-2270-4751-A10C-C8CE5AB79935}" srcId="{6FAE790C-84A1-438F-9E00-D2D39CF92CFE}" destId="{317515BF-0B6A-4E9C-9A31-A9B2B047BF2C}" srcOrd="0" destOrd="0" parTransId="{5BF96101-4AEA-4E14-B244-D89401C6BEB7}" sibTransId="{BA79DCF9-E1E5-4D8A-AF8C-827F7471F40A}"/>
    <dgm:cxn modelId="{EE893C75-4291-46AC-8BBE-200AAE36E000}" srcId="{6FAE790C-84A1-438F-9E00-D2D39CF92CFE}" destId="{C54CB06F-D70E-4BC9-A911-D741A0A04A90}" srcOrd="3" destOrd="0" parTransId="{46055114-C923-4D4D-86FA-9E2F8C6714D0}" sibTransId="{8071097D-56CA-4229-B778-58993A9144F1}"/>
    <dgm:cxn modelId="{9A3331F1-98FE-42E5-BBF0-12BC14847BA1}" type="presOf" srcId="{C54CB06F-D70E-4BC9-A911-D741A0A04A90}" destId="{A37F44C7-6B0B-4B4E-9481-509DBB0A4B8B}" srcOrd="0" destOrd="0" presId="urn:microsoft.com/office/officeart/2005/8/layout/equation1"/>
    <dgm:cxn modelId="{FD08E38E-05F0-4657-AEC0-1FF145B7C3A3}" srcId="{6FAE790C-84A1-438F-9E00-D2D39CF92CFE}" destId="{B9F2B24C-72AD-4D17-A990-9A02C1C9744F}" srcOrd="2" destOrd="0" parTransId="{EAA0D7CD-F487-44C6-83CF-8D8BB28DADA2}" sibTransId="{477C1945-082F-4E6E-9176-8901FE91A2FC}"/>
    <dgm:cxn modelId="{14CC598F-233B-4E70-8809-7F80CCEB101C}" type="presOf" srcId="{317515BF-0B6A-4E9C-9A31-A9B2B047BF2C}" destId="{093C5788-1BBF-42ED-A643-7358CA2185CF}" srcOrd="0" destOrd="0" presId="urn:microsoft.com/office/officeart/2005/8/layout/equation1"/>
    <dgm:cxn modelId="{D039F48B-FB11-43D5-8EC4-EBB16950B6CE}" type="presOf" srcId="{6FAE790C-84A1-438F-9E00-D2D39CF92CFE}" destId="{96C57127-0658-44D4-BB79-462D72397BAC}" srcOrd="0" destOrd="0" presId="urn:microsoft.com/office/officeart/2005/8/layout/equation1"/>
    <dgm:cxn modelId="{7CA72E8B-6FDF-40B9-B8AD-E135958AE7BB}" srcId="{6FAE790C-84A1-438F-9E00-D2D39CF92CFE}" destId="{6B765E45-4AF7-4434-92F3-8CD8F4BB413D}" srcOrd="1" destOrd="0" parTransId="{57DDCE39-0B94-43C9-8508-CAC0379EB89D}" sibTransId="{F053C065-BED2-44ED-AA17-9C59DE13CDBF}"/>
    <dgm:cxn modelId="{0858E14A-81F8-4C77-AFA7-33763599FB8E}" type="presOf" srcId="{B9F2B24C-72AD-4D17-A990-9A02C1C9744F}" destId="{5FEE9A33-F36C-401E-9637-9F771805E32B}" srcOrd="0" destOrd="0" presId="urn:microsoft.com/office/officeart/2005/8/layout/equation1"/>
    <dgm:cxn modelId="{DA1CAAFA-DF06-44F7-853A-C824B962ED3C}" type="presOf" srcId="{BA79DCF9-E1E5-4D8A-AF8C-827F7471F40A}" destId="{3CF34E0F-B20B-40CD-8FD2-49E536620A57}" srcOrd="0" destOrd="0" presId="urn:microsoft.com/office/officeart/2005/8/layout/equation1"/>
    <dgm:cxn modelId="{820CDDE0-424E-4725-940F-35AC85D6EAD6}" type="presParOf" srcId="{96C57127-0658-44D4-BB79-462D72397BAC}" destId="{093C5788-1BBF-42ED-A643-7358CA2185CF}" srcOrd="0" destOrd="0" presId="urn:microsoft.com/office/officeart/2005/8/layout/equation1"/>
    <dgm:cxn modelId="{D3E45125-A71D-4489-ABAB-B8714B1E52F1}" type="presParOf" srcId="{96C57127-0658-44D4-BB79-462D72397BAC}" destId="{D782E641-00EC-4873-A956-EE685A41C93B}" srcOrd="1" destOrd="0" presId="urn:microsoft.com/office/officeart/2005/8/layout/equation1"/>
    <dgm:cxn modelId="{1620C211-1EAD-449D-8D59-0B162EFB466E}" type="presParOf" srcId="{96C57127-0658-44D4-BB79-462D72397BAC}" destId="{3CF34E0F-B20B-40CD-8FD2-49E536620A57}" srcOrd="2" destOrd="0" presId="urn:microsoft.com/office/officeart/2005/8/layout/equation1"/>
    <dgm:cxn modelId="{A3B36419-6713-48A7-A675-D47AFED6D221}" type="presParOf" srcId="{96C57127-0658-44D4-BB79-462D72397BAC}" destId="{6EAFE559-393D-4851-83CC-B4200AD6C5EF}" srcOrd="3" destOrd="0" presId="urn:microsoft.com/office/officeart/2005/8/layout/equation1"/>
    <dgm:cxn modelId="{F363DEC8-74BA-4B0F-A996-AB521A108339}" type="presParOf" srcId="{96C57127-0658-44D4-BB79-462D72397BAC}" destId="{D1523787-078A-4A41-8223-9A1E9FCD96AA}" srcOrd="4" destOrd="0" presId="urn:microsoft.com/office/officeart/2005/8/layout/equation1"/>
    <dgm:cxn modelId="{B9A5349E-DA57-4439-B62C-BC7FD09CC752}" type="presParOf" srcId="{96C57127-0658-44D4-BB79-462D72397BAC}" destId="{2EAD2A86-4EAF-4159-8D96-EE7579F0109A}" srcOrd="5" destOrd="0" presId="urn:microsoft.com/office/officeart/2005/8/layout/equation1"/>
    <dgm:cxn modelId="{10DB2036-5192-438F-AA22-616480A3BAA8}" type="presParOf" srcId="{96C57127-0658-44D4-BB79-462D72397BAC}" destId="{508D15FC-EB45-4610-9AEA-BF1908D0DAC0}" srcOrd="6" destOrd="0" presId="urn:microsoft.com/office/officeart/2005/8/layout/equation1"/>
    <dgm:cxn modelId="{D6205F91-4D60-4B19-B20E-459B5CF96B87}" type="presParOf" srcId="{96C57127-0658-44D4-BB79-462D72397BAC}" destId="{D9827C88-F5C6-48C8-8ACD-C9DFEF0D74B8}" srcOrd="7" destOrd="0" presId="urn:microsoft.com/office/officeart/2005/8/layout/equation1"/>
    <dgm:cxn modelId="{76D7C65D-699B-410E-9102-CB8F584BF249}" type="presParOf" srcId="{96C57127-0658-44D4-BB79-462D72397BAC}" destId="{5FEE9A33-F36C-401E-9637-9F771805E32B}" srcOrd="8" destOrd="0" presId="urn:microsoft.com/office/officeart/2005/8/layout/equation1"/>
    <dgm:cxn modelId="{5221A74A-FB16-40F8-98EF-08B706A14A61}" type="presParOf" srcId="{96C57127-0658-44D4-BB79-462D72397BAC}" destId="{F2ADCB83-2530-4BE7-BF55-7804281EAC22}" srcOrd="9" destOrd="0" presId="urn:microsoft.com/office/officeart/2005/8/layout/equation1"/>
    <dgm:cxn modelId="{F35A4D86-2BEF-4A3B-9E94-F941196046C0}" type="presParOf" srcId="{96C57127-0658-44D4-BB79-462D72397BAC}" destId="{B4D35505-EF31-41FB-814D-15DC989F27D8}" srcOrd="10" destOrd="0" presId="urn:microsoft.com/office/officeart/2005/8/layout/equation1"/>
    <dgm:cxn modelId="{0234492D-563B-4591-83F1-1A9D641265A0}" type="presParOf" srcId="{96C57127-0658-44D4-BB79-462D72397BAC}" destId="{185D33A4-C7DB-4C7F-B015-01FD783B8117}" srcOrd="11" destOrd="0" presId="urn:microsoft.com/office/officeart/2005/8/layout/equation1"/>
    <dgm:cxn modelId="{D327F46D-A9EF-4DC8-AC0E-4DA84DE0D7A7}" type="presParOf" srcId="{96C57127-0658-44D4-BB79-462D72397BAC}" destId="{A37F44C7-6B0B-4B4E-9481-509DBB0A4B8B}" srcOrd="12" destOrd="0" presId="urn:microsoft.com/office/officeart/2005/8/layout/equati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0A7B2EF-0610-48A1-BB2E-903DEA8ABB01}"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ro-RO"/>
        </a:p>
      </dgm:t>
    </dgm:pt>
    <dgm:pt modelId="{0B6BB561-D900-4A96-8FBD-9201DB459733}">
      <dgm:prSet phldrT="[Text]"/>
      <dgm:spPr/>
      <dgm:t>
        <a:bodyPr/>
        <a:lstStyle/>
        <a:p>
          <a:r>
            <a:rPr lang="ro-RO" dirty="0" smtClean="0"/>
            <a:t>Compresia mecanică</a:t>
          </a:r>
          <a:endParaRPr lang="ro-RO" dirty="0"/>
        </a:p>
      </dgm:t>
    </dgm:pt>
    <dgm:pt modelId="{4506D1FE-5988-4476-9792-4E8249ED57D7}" type="parTrans" cxnId="{321978E9-13C6-4402-BF81-0175857F48AF}">
      <dgm:prSet/>
      <dgm:spPr/>
      <dgm:t>
        <a:bodyPr/>
        <a:lstStyle/>
        <a:p>
          <a:endParaRPr lang="ro-RO"/>
        </a:p>
      </dgm:t>
    </dgm:pt>
    <dgm:pt modelId="{D984412A-66B4-4808-810D-3CFE81963855}" type="sibTrans" cxnId="{321978E9-13C6-4402-BF81-0175857F48AF}">
      <dgm:prSet/>
      <dgm:spPr/>
      <dgm:t>
        <a:bodyPr/>
        <a:lstStyle/>
        <a:p>
          <a:endParaRPr lang="ro-RO"/>
        </a:p>
      </dgm:t>
    </dgm:pt>
    <dgm:pt modelId="{BFC5080A-B291-4413-82EF-33951C600372}">
      <dgm:prSet phldrT="[Text]"/>
      <dgm:spPr/>
      <dgm:t>
        <a:bodyPr/>
        <a:lstStyle/>
        <a:p>
          <a:r>
            <a:rPr lang="it-IT" dirty="0" smtClean="0"/>
            <a:t>tifon impregnat cu zinc „cizma</a:t>
          </a:r>
          <a:r>
            <a:rPr lang="ro-RO" dirty="0" smtClean="0"/>
            <a:t> Unna” sau „cizma Duke”</a:t>
          </a:r>
          <a:endParaRPr lang="ro-RO" dirty="0"/>
        </a:p>
      </dgm:t>
    </dgm:pt>
    <dgm:pt modelId="{1CEDD2BD-1A36-4391-B2E4-D86CF18E9801}" type="parTrans" cxnId="{43368C8D-B342-487D-A8B5-059609965F6B}">
      <dgm:prSet/>
      <dgm:spPr/>
      <dgm:t>
        <a:bodyPr/>
        <a:lstStyle/>
        <a:p>
          <a:endParaRPr lang="ro-RO"/>
        </a:p>
      </dgm:t>
    </dgm:pt>
    <dgm:pt modelId="{DBE5CA75-4A38-4F32-91B4-A8C809EAA4A3}" type="sibTrans" cxnId="{43368C8D-B342-487D-A8B5-059609965F6B}">
      <dgm:prSet/>
      <dgm:spPr/>
      <dgm:t>
        <a:bodyPr/>
        <a:lstStyle/>
        <a:p>
          <a:endParaRPr lang="ro-RO"/>
        </a:p>
      </dgm:t>
    </dgm:pt>
    <dgm:pt modelId="{2EA045C5-4D37-42AB-A344-ADFD85209B1B}">
      <dgm:prSet phldrT="[Text]"/>
      <dgm:spPr/>
      <dgm:t>
        <a:bodyPr/>
        <a:lstStyle/>
        <a:p>
          <a:r>
            <a:rPr lang="ro-RO" dirty="0" smtClean="0"/>
            <a:t>utilizarea zilnică a ciorapilor cu compresie elastică</a:t>
          </a:r>
          <a:endParaRPr lang="ro-RO" dirty="0"/>
        </a:p>
      </dgm:t>
    </dgm:pt>
    <dgm:pt modelId="{CBA92F38-0D90-435C-B40B-C7A947E31D57}" type="parTrans" cxnId="{6F2E5FEB-77F0-480D-8113-73421FBE2968}">
      <dgm:prSet/>
      <dgm:spPr/>
      <dgm:t>
        <a:bodyPr/>
        <a:lstStyle/>
        <a:p>
          <a:endParaRPr lang="ro-RO"/>
        </a:p>
      </dgm:t>
    </dgm:pt>
    <dgm:pt modelId="{83CFEE19-01FE-472B-9021-A6A252429527}" type="sibTrans" cxnId="{6F2E5FEB-77F0-480D-8113-73421FBE2968}">
      <dgm:prSet/>
      <dgm:spPr/>
      <dgm:t>
        <a:bodyPr/>
        <a:lstStyle/>
        <a:p>
          <a:endParaRPr lang="ro-RO"/>
        </a:p>
      </dgm:t>
    </dgm:pt>
    <dgm:pt modelId="{18094195-7DF0-4E29-A94E-00F08152C104}">
      <dgm:prSet phldrT="[Text]"/>
      <dgm:spPr/>
      <dgm:t>
        <a:bodyPr/>
        <a:lstStyle/>
        <a:p>
          <a:r>
            <a:rPr lang="ro-RO" dirty="0" smtClean="0"/>
            <a:t>Alte tratamente</a:t>
          </a:r>
          <a:endParaRPr lang="ro-RO" dirty="0"/>
        </a:p>
      </dgm:t>
    </dgm:pt>
    <dgm:pt modelId="{4D098927-1916-4F19-9013-E68A9AB01DB7}" type="parTrans" cxnId="{11686002-7239-4574-B20F-CC6E1432F35D}">
      <dgm:prSet/>
      <dgm:spPr/>
      <dgm:t>
        <a:bodyPr/>
        <a:lstStyle/>
        <a:p>
          <a:endParaRPr lang="ro-RO"/>
        </a:p>
      </dgm:t>
    </dgm:pt>
    <dgm:pt modelId="{569C18DA-142A-44D6-94E5-E3F4C0CC2660}" type="sibTrans" cxnId="{11686002-7239-4574-B20F-CC6E1432F35D}">
      <dgm:prSet/>
      <dgm:spPr/>
      <dgm:t>
        <a:bodyPr/>
        <a:lstStyle/>
        <a:p>
          <a:endParaRPr lang="ro-RO"/>
        </a:p>
      </dgm:t>
    </dgm:pt>
    <dgm:pt modelId="{E532C813-66DE-4FF6-8676-D49D3C1A1F8F}">
      <dgm:prSet phldrT="[Text]"/>
      <dgm:spPr/>
      <dgm:t>
        <a:bodyPr/>
        <a:lstStyle/>
        <a:p>
          <a:r>
            <a:rPr lang="ro-RO" dirty="0" smtClean="0"/>
            <a:t>repausul în poziţie de drenaj venos</a:t>
          </a:r>
          <a:endParaRPr lang="ro-RO" dirty="0"/>
        </a:p>
      </dgm:t>
    </dgm:pt>
    <dgm:pt modelId="{9B34723C-8D39-49F1-AE09-8E9288988CE4}" type="parTrans" cxnId="{A67D4E0B-EAC6-4969-A2B8-233E17C454FE}">
      <dgm:prSet/>
      <dgm:spPr/>
      <dgm:t>
        <a:bodyPr/>
        <a:lstStyle/>
        <a:p>
          <a:endParaRPr lang="ro-RO"/>
        </a:p>
      </dgm:t>
    </dgm:pt>
    <dgm:pt modelId="{DFF46B01-39A9-4694-9E42-FDD6BA34EB76}" type="sibTrans" cxnId="{A67D4E0B-EAC6-4969-A2B8-233E17C454FE}">
      <dgm:prSet/>
      <dgm:spPr/>
      <dgm:t>
        <a:bodyPr/>
        <a:lstStyle/>
        <a:p>
          <a:endParaRPr lang="ro-RO"/>
        </a:p>
      </dgm:t>
    </dgm:pt>
    <dgm:pt modelId="{78FACC69-68AC-47AD-AA22-584A77AC627F}">
      <dgm:prSet phldrT="[Text]"/>
      <dgm:spPr/>
      <dgm:t>
        <a:bodyPr/>
        <a:lstStyle/>
        <a:p>
          <a:r>
            <a:rPr lang="ro-RO" dirty="0" smtClean="0"/>
            <a:t>masajul, mersul pe jos sau pe bicicletă, oxigenoterapia hiperbară, ultrasunetele, ultravioletele etc</a:t>
          </a:r>
          <a:endParaRPr lang="ro-RO" dirty="0"/>
        </a:p>
      </dgm:t>
    </dgm:pt>
    <dgm:pt modelId="{1C366056-F4AA-4711-8C08-8446B4F06C1F}" type="parTrans" cxnId="{545D9E64-2D2A-4D59-819A-830BB5FC059C}">
      <dgm:prSet/>
      <dgm:spPr/>
      <dgm:t>
        <a:bodyPr/>
        <a:lstStyle/>
        <a:p>
          <a:endParaRPr lang="ro-RO"/>
        </a:p>
      </dgm:t>
    </dgm:pt>
    <dgm:pt modelId="{07487AEC-7EEB-489A-BD68-FA82E69D2F0D}" type="sibTrans" cxnId="{545D9E64-2D2A-4D59-819A-830BB5FC059C}">
      <dgm:prSet/>
      <dgm:spPr/>
      <dgm:t>
        <a:bodyPr/>
        <a:lstStyle/>
        <a:p>
          <a:endParaRPr lang="ro-RO"/>
        </a:p>
      </dgm:t>
    </dgm:pt>
    <dgm:pt modelId="{F6ADBEA8-7FD5-4F5E-AAC7-37C073752881}" type="pres">
      <dgm:prSet presAssocID="{10A7B2EF-0610-48A1-BB2E-903DEA8ABB01}" presName="Name0" presStyleCnt="0">
        <dgm:presLayoutVars>
          <dgm:dir/>
          <dgm:animLvl val="lvl"/>
          <dgm:resizeHandles val="exact"/>
        </dgm:presLayoutVars>
      </dgm:prSet>
      <dgm:spPr/>
      <dgm:t>
        <a:bodyPr/>
        <a:lstStyle/>
        <a:p>
          <a:endParaRPr lang="ro-RO"/>
        </a:p>
      </dgm:t>
    </dgm:pt>
    <dgm:pt modelId="{6AFB1B2D-E44B-4929-BA7B-96E8240A8FC0}" type="pres">
      <dgm:prSet presAssocID="{0B6BB561-D900-4A96-8FBD-9201DB459733}" presName="linNode" presStyleCnt="0"/>
      <dgm:spPr/>
    </dgm:pt>
    <dgm:pt modelId="{B179CC8C-8D83-4DEB-B2C7-4BFBF2FE0980}" type="pres">
      <dgm:prSet presAssocID="{0B6BB561-D900-4A96-8FBD-9201DB459733}" presName="parentText" presStyleLbl="node1" presStyleIdx="0" presStyleCnt="2">
        <dgm:presLayoutVars>
          <dgm:chMax val="1"/>
          <dgm:bulletEnabled val="1"/>
        </dgm:presLayoutVars>
      </dgm:prSet>
      <dgm:spPr/>
      <dgm:t>
        <a:bodyPr/>
        <a:lstStyle/>
        <a:p>
          <a:endParaRPr lang="ro-RO"/>
        </a:p>
      </dgm:t>
    </dgm:pt>
    <dgm:pt modelId="{3C920B1B-22D3-4DD7-860D-CF932EF8BBCA}" type="pres">
      <dgm:prSet presAssocID="{0B6BB561-D900-4A96-8FBD-9201DB459733}" presName="descendantText" presStyleLbl="alignAccFollowNode1" presStyleIdx="0" presStyleCnt="2">
        <dgm:presLayoutVars>
          <dgm:bulletEnabled val="1"/>
        </dgm:presLayoutVars>
      </dgm:prSet>
      <dgm:spPr/>
      <dgm:t>
        <a:bodyPr/>
        <a:lstStyle/>
        <a:p>
          <a:endParaRPr lang="ro-RO"/>
        </a:p>
      </dgm:t>
    </dgm:pt>
    <dgm:pt modelId="{DAEA5800-0588-49C0-BFAA-653049DBC545}" type="pres">
      <dgm:prSet presAssocID="{D984412A-66B4-4808-810D-3CFE81963855}" presName="sp" presStyleCnt="0"/>
      <dgm:spPr/>
    </dgm:pt>
    <dgm:pt modelId="{76FE90F8-C9FC-4E95-B25A-EFC14AF6637A}" type="pres">
      <dgm:prSet presAssocID="{18094195-7DF0-4E29-A94E-00F08152C104}" presName="linNode" presStyleCnt="0"/>
      <dgm:spPr/>
    </dgm:pt>
    <dgm:pt modelId="{1B5C5866-B046-405B-8157-F29774A6D077}" type="pres">
      <dgm:prSet presAssocID="{18094195-7DF0-4E29-A94E-00F08152C104}" presName="parentText" presStyleLbl="node1" presStyleIdx="1" presStyleCnt="2">
        <dgm:presLayoutVars>
          <dgm:chMax val="1"/>
          <dgm:bulletEnabled val="1"/>
        </dgm:presLayoutVars>
      </dgm:prSet>
      <dgm:spPr/>
      <dgm:t>
        <a:bodyPr/>
        <a:lstStyle/>
        <a:p>
          <a:endParaRPr lang="ro-RO"/>
        </a:p>
      </dgm:t>
    </dgm:pt>
    <dgm:pt modelId="{16B6ABD3-C6E2-4E49-92BC-88670CF76F91}" type="pres">
      <dgm:prSet presAssocID="{18094195-7DF0-4E29-A94E-00F08152C104}" presName="descendantText" presStyleLbl="alignAccFollowNode1" presStyleIdx="1" presStyleCnt="2">
        <dgm:presLayoutVars>
          <dgm:bulletEnabled val="1"/>
        </dgm:presLayoutVars>
      </dgm:prSet>
      <dgm:spPr/>
      <dgm:t>
        <a:bodyPr/>
        <a:lstStyle/>
        <a:p>
          <a:endParaRPr lang="ro-RO"/>
        </a:p>
      </dgm:t>
    </dgm:pt>
  </dgm:ptLst>
  <dgm:cxnLst>
    <dgm:cxn modelId="{545D9E64-2D2A-4D59-819A-830BB5FC059C}" srcId="{18094195-7DF0-4E29-A94E-00F08152C104}" destId="{78FACC69-68AC-47AD-AA22-584A77AC627F}" srcOrd="1" destOrd="0" parTransId="{1C366056-F4AA-4711-8C08-8446B4F06C1F}" sibTransId="{07487AEC-7EEB-489A-BD68-FA82E69D2F0D}"/>
    <dgm:cxn modelId="{11686002-7239-4574-B20F-CC6E1432F35D}" srcId="{10A7B2EF-0610-48A1-BB2E-903DEA8ABB01}" destId="{18094195-7DF0-4E29-A94E-00F08152C104}" srcOrd="1" destOrd="0" parTransId="{4D098927-1916-4F19-9013-E68A9AB01DB7}" sibTransId="{569C18DA-142A-44D6-94E5-E3F4C0CC2660}"/>
    <dgm:cxn modelId="{0B2FB1AD-4735-4DEB-8A98-B8EF837A770C}" type="presOf" srcId="{0B6BB561-D900-4A96-8FBD-9201DB459733}" destId="{B179CC8C-8D83-4DEB-B2C7-4BFBF2FE0980}" srcOrd="0" destOrd="0" presId="urn:microsoft.com/office/officeart/2005/8/layout/vList5"/>
    <dgm:cxn modelId="{D4339A32-3FCF-4CE8-A04A-8FC2CA0DE09F}" type="presOf" srcId="{2EA045C5-4D37-42AB-A344-ADFD85209B1B}" destId="{3C920B1B-22D3-4DD7-860D-CF932EF8BBCA}" srcOrd="0" destOrd="1" presId="urn:microsoft.com/office/officeart/2005/8/layout/vList5"/>
    <dgm:cxn modelId="{43368C8D-B342-487D-A8B5-059609965F6B}" srcId="{0B6BB561-D900-4A96-8FBD-9201DB459733}" destId="{BFC5080A-B291-4413-82EF-33951C600372}" srcOrd="0" destOrd="0" parTransId="{1CEDD2BD-1A36-4391-B2E4-D86CF18E9801}" sibTransId="{DBE5CA75-4A38-4F32-91B4-A8C809EAA4A3}"/>
    <dgm:cxn modelId="{61F62BEC-439E-48D7-B7C1-671244223008}" type="presOf" srcId="{BFC5080A-B291-4413-82EF-33951C600372}" destId="{3C920B1B-22D3-4DD7-860D-CF932EF8BBCA}" srcOrd="0" destOrd="0" presId="urn:microsoft.com/office/officeart/2005/8/layout/vList5"/>
    <dgm:cxn modelId="{A67D4E0B-EAC6-4969-A2B8-233E17C454FE}" srcId="{18094195-7DF0-4E29-A94E-00F08152C104}" destId="{E532C813-66DE-4FF6-8676-D49D3C1A1F8F}" srcOrd="0" destOrd="0" parTransId="{9B34723C-8D39-49F1-AE09-8E9288988CE4}" sibTransId="{DFF46B01-39A9-4694-9E42-FDD6BA34EB76}"/>
    <dgm:cxn modelId="{4E6D16D2-740E-413F-AF1F-BE325B04CED8}" type="presOf" srcId="{78FACC69-68AC-47AD-AA22-584A77AC627F}" destId="{16B6ABD3-C6E2-4E49-92BC-88670CF76F91}" srcOrd="0" destOrd="1" presId="urn:microsoft.com/office/officeart/2005/8/layout/vList5"/>
    <dgm:cxn modelId="{6F2E5FEB-77F0-480D-8113-73421FBE2968}" srcId="{0B6BB561-D900-4A96-8FBD-9201DB459733}" destId="{2EA045C5-4D37-42AB-A344-ADFD85209B1B}" srcOrd="1" destOrd="0" parTransId="{CBA92F38-0D90-435C-B40B-C7A947E31D57}" sibTransId="{83CFEE19-01FE-472B-9021-A6A252429527}"/>
    <dgm:cxn modelId="{556541DF-CF22-4030-BA90-10BC10D3955A}" type="presOf" srcId="{10A7B2EF-0610-48A1-BB2E-903DEA8ABB01}" destId="{F6ADBEA8-7FD5-4F5E-AAC7-37C073752881}" srcOrd="0" destOrd="0" presId="urn:microsoft.com/office/officeart/2005/8/layout/vList5"/>
    <dgm:cxn modelId="{321978E9-13C6-4402-BF81-0175857F48AF}" srcId="{10A7B2EF-0610-48A1-BB2E-903DEA8ABB01}" destId="{0B6BB561-D900-4A96-8FBD-9201DB459733}" srcOrd="0" destOrd="0" parTransId="{4506D1FE-5988-4476-9792-4E8249ED57D7}" sibTransId="{D984412A-66B4-4808-810D-3CFE81963855}"/>
    <dgm:cxn modelId="{10F61251-B07F-400D-B1E7-3DB3623BDF34}" type="presOf" srcId="{18094195-7DF0-4E29-A94E-00F08152C104}" destId="{1B5C5866-B046-405B-8157-F29774A6D077}" srcOrd="0" destOrd="0" presId="urn:microsoft.com/office/officeart/2005/8/layout/vList5"/>
    <dgm:cxn modelId="{298C8DB2-F2D0-47EA-9548-4F19DDCB16FB}" type="presOf" srcId="{E532C813-66DE-4FF6-8676-D49D3C1A1F8F}" destId="{16B6ABD3-C6E2-4E49-92BC-88670CF76F91}" srcOrd="0" destOrd="0" presId="urn:microsoft.com/office/officeart/2005/8/layout/vList5"/>
    <dgm:cxn modelId="{6E8D3C80-1876-479C-BA08-6910078AA4EE}" type="presParOf" srcId="{F6ADBEA8-7FD5-4F5E-AAC7-37C073752881}" destId="{6AFB1B2D-E44B-4929-BA7B-96E8240A8FC0}" srcOrd="0" destOrd="0" presId="urn:microsoft.com/office/officeart/2005/8/layout/vList5"/>
    <dgm:cxn modelId="{47E988FA-0801-4490-BE40-874E74288B55}" type="presParOf" srcId="{6AFB1B2D-E44B-4929-BA7B-96E8240A8FC0}" destId="{B179CC8C-8D83-4DEB-B2C7-4BFBF2FE0980}" srcOrd="0" destOrd="0" presId="urn:microsoft.com/office/officeart/2005/8/layout/vList5"/>
    <dgm:cxn modelId="{AACB4127-B2C2-4188-A2BD-EE2447EF3FC9}" type="presParOf" srcId="{6AFB1B2D-E44B-4929-BA7B-96E8240A8FC0}" destId="{3C920B1B-22D3-4DD7-860D-CF932EF8BBCA}" srcOrd="1" destOrd="0" presId="urn:microsoft.com/office/officeart/2005/8/layout/vList5"/>
    <dgm:cxn modelId="{4C8C7F2D-C492-4DB6-BB5B-449C2F31D7DD}" type="presParOf" srcId="{F6ADBEA8-7FD5-4F5E-AAC7-37C073752881}" destId="{DAEA5800-0588-49C0-BFAA-653049DBC545}" srcOrd="1" destOrd="0" presId="urn:microsoft.com/office/officeart/2005/8/layout/vList5"/>
    <dgm:cxn modelId="{119A2CFD-0004-4C90-B388-5CA44CB78C44}" type="presParOf" srcId="{F6ADBEA8-7FD5-4F5E-AAC7-37C073752881}" destId="{76FE90F8-C9FC-4E95-B25A-EFC14AF6637A}" srcOrd="2" destOrd="0" presId="urn:microsoft.com/office/officeart/2005/8/layout/vList5"/>
    <dgm:cxn modelId="{487263B1-27C0-476B-8AD9-CF1E28E4E4A9}" type="presParOf" srcId="{76FE90F8-C9FC-4E95-B25A-EFC14AF6637A}" destId="{1B5C5866-B046-405B-8157-F29774A6D077}" srcOrd="0" destOrd="0" presId="urn:microsoft.com/office/officeart/2005/8/layout/vList5"/>
    <dgm:cxn modelId="{C013313F-8472-411C-B461-796627EC1346}" type="presParOf" srcId="{76FE90F8-C9FC-4E95-B25A-EFC14AF6637A}" destId="{16B6ABD3-C6E2-4E49-92BC-88670CF76F9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B15B382-8539-45B5-B47B-B73823AB28E1}" type="doc">
      <dgm:prSet loTypeId="urn:microsoft.com/office/officeart/2005/8/layout/vList2" loCatId="list" qsTypeId="urn:microsoft.com/office/officeart/2005/8/quickstyle/3d1" qsCatId="3D" csTypeId="urn:microsoft.com/office/officeart/2005/8/colors/accent1_2" csCatId="accent1"/>
      <dgm:spPr/>
      <dgm:t>
        <a:bodyPr/>
        <a:lstStyle/>
        <a:p>
          <a:endParaRPr lang="ro-RO"/>
        </a:p>
      </dgm:t>
    </dgm:pt>
    <dgm:pt modelId="{A97CB3C2-670E-4C2A-8DCD-642CEEAC5048}">
      <dgm:prSet/>
      <dgm:spPr/>
      <dgm:t>
        <a:bodyPr/>
        <a:lstStyle/>
        <a:p>
          <a:pPr rtl="0"/>
          <a:r>
            <a:rPr lang="ro-RO" b="0" i="0" smtClean="0"/>
            <a:t>pansamentele umede care dizolvă resturile fibrino-purulente și necrotice de la nivelul plăgii </a:t>
          </a:r>
          <a:endParaRPr lang="ro-RO"/>
        </a:p>
      </dgm:t>
    </dgm:pt>
    <dgm:pt modelId="{96A5D611-CA0B-4F4C-B5C7-A3D688566A3E}" type="parTrans" cxnId="{2F71B7D6-7396-40CC-BC9A-92A1D17DA545}">
      <dgm:prSet/>
      <dgm:spPr/>
      <dgm:t>
        <a:bodyPr/>
        <a:lstStyle/>
        <a:p>
          <a:endParaRPr lang="ro-RO"/>
        </a:p>
      </dgm:t>
    </dgm:pt>
    <dgm:pt modelId="{39DC8670-B8C1-41D1-92ED-65975A1D6949}" type="sibTrans" cxnId="{2F71B7D6-7396-40CC-BC9A-92A1D17DA545}">
      <dgm:prSet/>
      <dgm:spPr/>
      <dgm:t>
        <a:bodyPr/>
        <a:lstStyle/>
        <a:p>
          <a:endParaRPr lang="ro-RO"/>
        </a:p>
      </dgm:t>
    </dgm:pt>
    <dgm:pt modelId="{5C4C5FC1-B43B-41B1-8196-FE942923F282}">
      <dgm:prSet/>
      <dgm:spPr/>
      <dgm:t>
        <a:bodyPr/>
        <a:lstStyle/>
        <a:p>
          <a:pPr rtl="0"/>
          <a:r>
            <a:rPr lang="ro-RO" b="0" i="0" smtClean="0"/>
            <a:t>îndepărtarea ţesuturilor necrozate chirurgical sau prin chiuretare </a:t>
          </a:r>
          <a:endParaRPr lang="ro-RO"/>
        </a:p>
      </dgm:t>
    </dgm:pt>
    <dgm:pt modelId="{28A922F6-99D6-40F8-A1E2-F249BB50B749}" type="parTrans" cxnId="{8AF94254-EB12-4B5C-8AE9-2FFD9BB5BF88}">
      <dgm:prSet/>
      <dgm:spPr/>
      <dgm:t>
        <a:bodyPr/>
        <a:lstStyle/>
        <a:p>
          <a:endParaRPr lang="ro-RO"/>
        </a:p>
      </dgm:t>
    </dgm:pt>
    <dgm:pt modelId="{6A016FA5-663A-4536-B9DC-4DECF2035646}" type="sibTrans" cxnId="{8AF94254-EB12-4B5C-8AE9-2FFD9BB5BF88}">
      <dgm:prSet/>
      <dgm:spPr/>
      <dgm:t>
        <a:bodyPr/>
        <a:lstStyle/>
        <a:p>
          <a:endParaRPr lang="ro-RO"/>
        </a:p>
      </dgm:t>
    </dgm:pt>
    <dgm:pt modelId="{A63B9A87-2B63-49AF-BB4B-D10E80239E10}">
      <dgm:prSet/>
      <dgm:spPr/>
      <dgm:t>
        <a:bodyPr/>
        <a:lstStyle/>
        <a:p>
          <a:pPr rtl="0"/>
          <a:r>
            <a:rPr lang="ro-RO" b="0" i="0" smtClean="0"/>
            <a:t>debridare medicamentoasă </a:t>
          </a:r>
          <a:endParaRPr lang="ro-RO"/>
        </a:p>
      </dgm:t>
    </dgm:pt>
    <dgm:pt modelId="{F8E978F3-C39D-4923-A134-B11BE041E39D}" type="parTrans" cxnId="{AAEA47D9-D910-4700-A46C-683B256A5B76}">
      <dgm:prSet/>
      <dgm:spPr/>
      <dgm:t>
        <a:bodyPr/>
        <a:lstStyle/>
        <a:p>
          <a:endParaRPr lang="ro-RO"/>
        </a:p>
      </dgm:t>
    </dgm:pt>
    <dgm:pt modelId="{89470DF0-88E1-41C2-8884-B7D078EED32F}" type="sibTrans" cxnId="{AAEA47D9-D910-4700-A46C-683B256A5B76}">
      <dgm:prSet/>
      <dgm:spPr/>
      <dgm:t>
        <a:bodyPr/>
        <a:lstStyle/>
        <a:p>
          <a:endParaRPr lang="ro-RO"/>
        </a:p>
      </dgm:t>
    </dgm:pt>
    <dgm:pt modelId="{7F2618CA-697D-4A46-87B7-311F714D6533}">
      <dgm:prSet/>
      <dgm:spPr/>
      <dgm:t>
        <a:bodyPr/>
        <a:lstStyle/>
        <a:p>
          <a:pPr rtl="0"/>
          <a:r>
            <a:rPr lang="ro-RO" b="0" i="0" smtClean="0"/>
            <a:t>prevenirea sau combaterea infecţiei prin: </a:t>
          </a:r>
          <a:endParaRPr lang="ro-RO"/>
        </a:p>
      </dgm:t>
    </dgm:pt>
    <dgm:pt modelId="{661C5336-6468-4F95-9AAE-DE24A96C3040}" type="parTrans" cxnId="{44220817-E028-4BE3-8FAF-6510FA342880}">
      <dgm:prSet/>
      <dgm:spPr/>
      <dgm:t>
        <a:bodyPr/>
        <a:lstStyle/>
        <a:p>
          <a:endParaRPr lang="ro-RO"/>
        </a:p>
      </dgm:t>
    </dgm:pt>
    <dgm:pt modelId="{A8D0B071-6A0A-4727-B352-740C19C982A0}" type="sibTrans" cxnId="{44220817-E028-4BE3-8FAF-6510FA342880}">
      <dgm:prSet/>
      <dgm:spPr/>
      <dgm:t>
        <a:bodyPr/>
        <a:lstStyle/>
        <a:p>
          <a:endParaRPr lang="ro-RO"/>
        </a:p>
      </dgm:t>
    </dgm:pt>
    <dgm:pt modelId="{E46649F1-06DA-4E64-9189-C9EB23D5A780}">
      <dgm:prSet/>
      <dgm:spPr/>
      <dgm:t>
        <a:bodyPr/>
        <a:lstStyle/>
        <a:p>
          <a:pPr rtl="0"/>
          <a:r>
            <a:rPr lang="ro-RO" b="0" i="0" smtClean="0"/>
            <a:t>topice cu antibiotice: combinație de zinc-bacitracină cu neomicină-sulfat (Baneocin)</a:t>
          </a:r>
          <a:endParaRPr lang="ro-RO"/>
        </a:p>
      </dgm:t>
    </dgm:pt>
    <dgm:pt modelId="{03FC56B3-E198-4083-9DA3-C7C94A1D67A9}" type="parTrans" cxnId="{CC382B03-E663-4C03-B048-70B5D6E9A75B}">
      <dgm:prSet/>
      <dgm:spPr/>
      <dgm:t>
        <a:bodyPr/>
        <a:lstStyle/>
        <a:p>
          <a:endParaRPr lang="ro-RO"/>
        </a:p>
      </dgm:t>
    </dgm:pt>
    <dgm:pt modelId="{1E86CB3D-32C1-48BA-84B3-4970E1CF79F4}" type="sibTrans" cxnId="{CC382B03-E663-4C03-B048-70B5D6E9A75B}">
      <dgm:prSet/>
      <dgm:spPr/>
      <dgm:t>
        <a:bodyPr/>
        <a:lstStyle/>
        <a:p>
          <a:endParaRPr lang="ro-RO"/>
        </a:p>
      </dgm:t>
    </dgm:pt>
    <dgm:pt modelId="{A2E94980-92FF-4CEB-AD69-501E05CA99F4}">
      <dgm:prSet/>
      <dgm:spPr/>
      <dgm:t>
        <a:bodyPr/>
        <a:lstStyle/>
        <a:p>
          <a:pPr rtl="0"/>
          <a:r>
            <a:rPr lang="ro-RO" b="0" i="0" smtClean="0"/>
            <a:t>antiseptice: preparate cu sulfadiazină argentică (Dermazin, Regen-Ag)</a:t>
          </a:r>
          <a:endParaRPr lang="ro-RO"/>
        </a:p>
      </dgm:t>
    </dgm:pt>
    <dgm:pt modelId="{CF090F7E-85A4-4A45-A2EC-DED848619120}" type="parTrans" cxnId="{F59410E0-2694-4C2F-BCE9-F5982FB9CED2}">
      <dgm:prSet/>
      <dgm:spPr/>
      <dgm:t>
        <a:bodyPr/>
        <a:lstStyle/>
        <a:p>
          <a:endParaRPr lang="ro-RO"/>
        </a:p>
      </dgm:t>
    </dgm:pt>
    <dgm:pt modelId="{898440C2-F22C-4638-B275-DC9E737F744D}" type="sibTrans" cxnId="{F59410E0-2694-4C2F-BCE9-F5982FB9CED2}">
      <dgm:prSet/>
      <dgm:spPr/>
      <dgm:t>
        <a:bodyPr/>
        <a:lstStyle/>
        <a:p>
          <a:endParaRPr lang="ro-RO"/>
        </a:p>
      </dgm:t>
    </dgm:pt>
    <dgm:pt modelId="{495A78B4-705A-4E2F-9887-FE12C82DDA4A}">
      <dgm:prSet/>
      <dgm:spPr/>
      <dgm:t>
        <a:bodyPr/>
        <a:lstStyle/>
        <a:p>
          <a:pPr rtl="0"/>
          <a:r>
            <a:rPr lang="ro-RO" b="0" i="0" smtClean="0"/>
            <a:t>stimularea epitelizării şi cicatrizării prin: pomada Mikulicz, folosirea compreselor sau soluţiilor de sulfat de magneziu sau sulfat de zinc </a:t>
          </a:r>
          <a:endParaRPr lang="ro-RO"/>
        </a:p>
      </dgm:t>
    </dgm:pt>
    <dgm:pt modelId="{2AD8943D-719F-4532-ABF0-014E267F308E}" type="parTrans" cxnId="{B0A7AE29-6B76-43A7-8768-BF7464A0EFCB}">
      <dgm:prSet/>
      <dgm:spPr/>
      <dgm:t>
        <a:bodyPr/>
        <a:lstStyle/>
        <a:p>
          <a:endParaRPr lang="ro-RO"/>
        </a:p>
      </dgm:t>
    </dgm:pt>
    <dgm:pt modelId="{56BA56D4-0A84-44E3-902D-F26A39E8C002}" type="sibTrans" cxnId="{B0A7AE29-6B76-43A7-8768-BF7464A0EFCB}">
      <dgm:prSet/>
      <dgm:spPr/>
      <dgm:t>
        <a:bodyPr/>
        <a:lstStyle/>
        <a:p>
          <a:endParaRPr lang="ro-RO"/>
        </a:p>
      </dgm:t>
    </dgm:pt>
    <dgm:pt modelId="{B88BCD51-6301-4FCC-A314-9AC86D26D7E6}">
      <dgm:prSet/>
      <dgm:spPr/>
      <dgm:t>
        <a:bodyPr/>
        <a:lstStyle/>
        <a:p>
          <a:pPr rtl="0"/>
          <a:r>
            <a:rPr lang="ro-RO" b="0" i="0" smtClean="0"/>
            <a:t>se pot asocia procedee fizioterapeutice sau stimulări ale epidermopoezei prin chiuretarea marginilor ulcerului şi pansamente cu sânge </a:t>
          </a:r>
          <a:endParaRPr lang="ro-RO"/>
        </a:p>
      </dgm:t>
    </dgm:pt>
    <dgm:pt modelId="{99866587-2C80-441B-82D0-9A1B4BB61359}" type="parTrans" cxnId="{586CAC46-8775-41D4-BC81-855F8665E5E9}">
      <dgm:prSet/>
      <dgm:spPr/>
      <dgm:t>
        <a:bodyPr/>
        <a:lstStyle/>
        <a:p>
          <a:endParaRPr lang="ro-RO"/>
        </a:p>
      </dgm:t>
    </dgm:pt>
    <dgm:pt modelId="{8FDAC9BD-0A2F-4C0C-BA86-0FB79D205923}" type="sibTrans" cxnId="{586CAC46-8775-41D4-BC81-855F8665E5E9}">
      <dgm:prSet/>
      <dgm:spPr/>
      <dgm:t>
        <a:bodyPr/>
        <a:lstStyle/>
        <a:p>
          <a:endParaRPr lang="ro-RO"/>
        </a:p>
      </dgm:t>
    </dgm:pt>
    <dgm:pt modelId="{A517B2D2-28B3-4F80-9097-04DE4F2BA483}">
      <dgm:prSet/>
      <dgm:spPr/>
      <dgm:t>
        <a:bodyPr/>
        <a:lstStyle/>
        <a:p>
          <a:pPr rtl="0"/>
          <a:r>
            <a:rPr lang="ro-RO" b="0" i="0" smtClean="0"/>
            <a:t>dermatocorticoizii și emolientele ajută la tratarea fenomenelor de tip eczema </a:t>
          </a:r>
          <a:endParaRPr lang="ro-RO"/>
        </a:p>
      </dgm:t>
    </dgm:pt>
    <dgm:pt modelId="{9BEC3417-5C47-4C00-9A7B-5C546D77D457}" type="parTrans" cxnId="{B2F9378F-097D-4539-AA14-5C25B1FF1D9C}">
      <dgm:prSet/>
      <dgm:spPr/>
      <dgm:t>
        <a:bodyPr/>
        <a:lstStyle/>
        <a:p>
          <a:endParaRPr lang="ro-RO"/>
        </a:p>
      </dgm:t>
    </dgm:pt>
    <dgm:pt modelId="{4C75D108-B258-4A7B-B9C6-43A920B97162}" type="sibTrans" cxnId="{B2F9378F-097D-4539-AA14-5C25B1FF1D9C}">
      <dgm:prSet/>
      <dgm:spPr/>
      <dgm:t>
        <a:bodyPr/>
        <a:lstStyle/>
        <a:p>
          <a:endParaRPr lang="ro-RO"/>
        </a:p>
      </dgm:t>
    </dgm:pt>
    <dgm:pt modelId="{AE7EF39A-17A0-4438-80B6-D1F2636D5336}" type="pres">
      <dgm:prSet presAssocID="{0B15B382-8539-45B5-B47B-B73823AB28E1}" presName="linear" presStyleCnt="0">
        <dgm:presLayoutVars>
          <dgm:animLvl val="lvl"/>
          <dgm:resizeHandles val="exact"/>
        </dgm:presLayoutVars>
      </dgm:prSet>
      <dgm:spPr/>
      <dgm:t>
        <a:bodyPr/>
        <a:lstStyle/>
        <a:p>
          <a:endParaRPr lang="ro-RO"/>
        </a:p>
      </dgm:t>
    </dgm:pt>
    <dgm:pt modelId="{C1BCAF9B-4E2E-4FD3-BCE7-37530F935771}" type="pres">
      <dgm:prSet presAssocID="{A97CB3C2-670E-4C2A-8DCD-642CEEAC5048}" presName="parentText" presStyleLbl="node1" presStyleIdx="0" presStyleCnt="7">
        <dgm:presLayoutVars>
          <dgm:chMax val="0"/>
          <dgm:bulletEnabled val="1"/>
        </dgm:presLayoutVars>
      </dgm:prSet>
      <dgm:spPr/>
      <dgm:t>
        <a:bodyPr/>
        <a:lstStyle/>
        <a:p>
          <a:endParaRPr lang="ro-RO"/>
        </a:p>
      </dgm:t>
    </dgm:pt>
    <dgm:pt modelId="{B93B2C1E-8724-4F53-B04D-F90D13890588}" type="pres">
      <dgm:prSet presAssocID="{39DC8670-B8C1-41D1-92ED-65975A1D6949}" presName="spacer" presStyleCnt="0"/>
      <dgm:spPr/>
    </dgm:pt>
    <dgm:pt modelId="{3BDFD266-5C1C-4F92-81B2-A19BA92830B8}" type="pres">
      <dgm:prSet presAssocID="{5C4C5FC1-B43B-41B1-8196-FE942923F282}" presName="parentText" presStyleLbl="node1" presStyleIdx="1" presStyleCnt="7">
        <dgm:presLayoutVars>
          <dgm:chMax val="0"/>
          <dgm:bulletEnabled val="1"/>
        </dgm:presLayoutVars>
      </dgm:prSet>
      <dgm:spPr/>
      <dgm:t>
        <a:bodyPr/>
        <a:lstStyle/>
        <a:p>
          <a:endParaRPr lang="ro-RO"/>
        </a:p>
      </dgm:t>
    </dgm:pt>
    <dgm:pt modelId="{92776A58-5799-4183-9276-E479DE7A4C97}" type="pres">
      <dgm:prSet presAssocID="{6A016FA5-663A-4536-B9DC-4DECF2035646}" presName="spacer" presStyleCnt="0"/>
      <dgm:spPr/>
    </dgm:pt>
    <dgm:pt modelId="{05A36B85-22A4-4412-94DF-F9C7F7F55A67}" type="pres">
      <dgm:prSet presAssocID="{A63B9A87-2B63-49AF-BB4B-D10E80239E10}" presName="parentText" presStyleLbl="node1" presStyleIdx="2" presStyleCnt="7">
        <dgm:presLayoutVars>
          <dgm:chMax val="0"/>
          <dgm:bulletEnabled val="1"/>
        </dgm:presLayoutVars>
      </dgm:prSet>
      <dgm:spPr/>
      <dgm:t>
        <a:bodyPr/>
        <a:lstStyle/>
        <a:p>
          <a:endParaRPr lang="ro-RO"/>
        </a:p>
      </dgm:t>
    </dgm:pt>
    <dgm:pt modelId="{9ABF183E-A6F1-49A0-ADE8-F1DD2769BC6A}" type="pres">
      <dgm:prSet presAssocID="{89470DF0-88E1-41C2-8884-B7D078EED32F}" presName="spacer" presStyleCnt="0"/>
      <dgm:spPr/>
    </dgm:pt>
    <dgm:pt modelId="{D059846E-8C68-4FC6-92E1-0F9845343E97}" type="pres">
      <dgm:prSet presAssocID="{7F2618CA-697D-4A46-87B7-311F714D6533}" presName="parentText" presStyleLbl="node1" presStyleIdx="3" presStyleCnt="7">
        <dgm:presLayoutVars>
          <dgm:chMax val="0"/>
          <dgm:bulletEnabled val="1"/>
        </dgm:presLayoutVars>
      </dgm:prSet>
      <dgm:spPr/>
      <dgm:t>
        <a:bodyPr/>
        <a:lstStyle/>
        <a:p>
          <a:endParaRPr lang="ro-RO"/>
        </a:p>
      </dgm:t>
    </dgm:pt>
    <dgm:pt modelId="{B98AB7ED-4DB9-4641-8C52-D9A343E626F4}" type="pres">
      <dgm:prSet presAssocID="{7F2618CA-697D-4A46-87B7-311F714D6533}" presName="childText" presStyleLbl="revTx" presStyleIdx="0" presStyleCnt="1">
        <dgm:presLayoutVars>
          <dgm:bulletEnabled val="1"/>
        </dgm:presLayoutVars>
      </dgm:prSet>
      <dgm:spPr/>
      <dgm:t>
        <a:bodyPr/>
        <a:lstStyle/>
        <a:p>
          <a:endParaRPr lang="ro-RO"/>
        </a:p>
      </dgm:t>
    </dgm:pt>
    <dgm:pt modelId="{2EFA8114-CCEB-4C5C-BBA6-7E82AABD2149}" type="pres">
      <dgm:prSet presAssocID="{495A78B4-705A-4E2F-9887-FE12C82DDA4A}" presName="parentText" presStyleLbl="node1" presStyleIdx="4" presStyleCnt="7">
        <dgm:presLayoutVars>
          <dgm:chMax val="0"/>
          <dgm:bulletEnabled val="1"/>
        </dgm:presLayoutVars>
      </dgm:prSet>
      <dgm:spPr/>
      <dgm:t>
        <a:bodyPr/>
        <a:lstStyle/>
        <a:p>
          <a:endParaRPr lang="ro-RO"/>
        </a:p>
      </dgm:t>
    </dgm:pt>
    <dgm:pt modelId="{3D307A16-037D-4B30-A771-61E87A00D34C}" type="pres">
      <dgm:prSet presAssocID="{56BA56D4-0A84-44E3-902D-F26A39E8C002}" presName="spacer" presStyleCnt="0"/>
      <dgm:spPr/>
    </dgm:pt>
    <dgm:pt modelId="{48E4A527-8EF1-4C2A-83C1-1F912E23FA06}" type="pres">
      <dgm:prSet presAssocID="{B88BCD51-6301-4FCC-A314-9AC86D26D7E6}" presName="parentText" presStyleLbl="node1" presStyleIdx="5" presStyleCnt="7">
        <dgm:presLayoutVars>
          <dgm:chMax val="0"/>
          <dgm:bulletEnabled val="1"/>
        </dgm:presLayoutVars>
      </dgm:prSet>
      <dgm:spPr/>
      <dgm:t>
        <a:bodyPr/>
        <a:lstStyle/>
        <a:p>
          <a:endParaRPr lang="ro-RO"/>
        </a:p>
      </dgm:t>
    </dgm:pt>
    <dgm:pt modelId="{C77AD952-1C50-4773-9F18-31DFC053BB47}" type="pres">
      <dgm:prSet presAssocID="{8FDAC9BD-0A2F-4C0C-BA86-0FB79D205923}" presName="spacer" presStyleCnt="0"/>
      <dgm:spPr/>
    </dgm:pt>
    <dgm:pt modelId="{8CB3F397-6675-4C0F-AEF4-E27AD51BC647}" type="pres">
      <dgm:prSet presAssocID="{A517B2D2-28B3-4F80-9097-04DE4F2BA483}" presName="parentText" presStyleLbl="node1" presStyleIdx="6" presStyleCnt="7">
        <dgm:presLayoutVars>
          <dgm:chMax val="0"/>
          <dgm:bulletEnabled val="1"/>
        </dgm:presLayoutVars>
      </dgm:prSet>
      <dgm:spPr/>
      <dgm:t>
        <a:bodyPr/>
        <a:lstStyle/>
        <a:p>
          <a:endParaRPr lang="ro-RO"/>
        </a:p>
      </dgm:t>
    </dgm:pt>
  </dgm:ptLst>
  <dgm:cxnLst>
    <dgm:cxn modelId="{6A06BF12-9440-4503-8EDA-E2D67ADFE7CA}" type="presOf" srcId="{495A78B4-705A-4E2F-9887-FE12C82DDA4A}" destId="{2EFA8114-CCEB-4C5C-BBA6-7E82AABD2149}" srcOrd="0" destOrd="0" presId="urn:microsoft.com/office/officeart/2005/8/layout/vList2"/>
    <dgm:cxn modelId="{2F71B7D6-7396-40CC-BC9A-92A1D17DA545}" srcId="{0B15B382-8539-45B5-B47B-B73823AB28E1}" destId="{A97CB3C2-670E-4C2A-8DCD-642CEEAC5048}" srcOrd="0" destOrd="0" parTransId="{96A5D611-CA0B-4F4C-B5C7-A3D688566A3E}" sibTransId="{39DC8670-B8C1-41D1-92ED-65975A1D6949}"/>
    <dgm:cxn modelId="{AAEA47D9-D910-4700-A46C-683B256A5B76}" srcId="{0B15B382-8539-45B5-B47B-B73823AB28E1}" destId="{A63B9A87-2B63-49AF-BB4B-D10E80239E10}" srcOrd="2" destOrd="0" parTransId="{F8E978F3-C39D-4923-A134-B11BE041E39D}" sibTransId="{89470DF0-88E1-41C2-8884-B7D078EED32F}"/>
    <dgm:cxn modelId="{CC382B03-E663-4C03-B048-70B5D6E9A75B}" srcId="{7F2618CA-697D-4A46-87B7-311F714D6533}" destId="{E46649F1-06DA-4E64-9189-C9EB23D5A780}" srcOrd="0" destOrd="0" parTransId="{03FC56B3-E198-4083-9DA3-C7C94A1D67A9}" sibTransId="{1E86CB3D-32C1-48BA-84B3-4970E1CF79F4}"/>
    <dgm:cxn modelId="{9D24C1C2-4A44-416C-9C90-C7522DCCB4B3}" type="presOf" srcId="{5C4C5FC1-B43B-41B1-8196-FE942923F282}" destId="{3BDFD266-5C1C-4F92-81B2-A19BA92830B8}" srcOrd="0" destOrd="0" presId="urn:microsoft.com/office/officeart/2005/8/layout/vList2"/>
    <dgm:cxn modelId="{4C171152-1679-4D02-88CE-908DC6F18871}" type="presOf" srcId="{0B15B382-8539-45B5-B47B-B73823AB28E1}" destId="{AE7EF39A-17A0-4438-80B6-D1F2636D5336}" srcOrd="0" destOrd="0" presId="urn:microsoft.com/office/officeart/2005/8/layout/vList2"/>
    <dgm:cxn modelId="{90C37115-38DC-47A0-B648-F22B885B961D}" type="presOf" srcId="{A63B9A87-2B63-49AF-BB4B-D10E80239E10}" destId="{05A36B85-22A4-4412-94DF-F9C7F7F55A67}" srcOrd="0" destOrd="0" presId="urn:microsoft.com/office/officeart/2005/8/layout/vList2"/>
    <dgm:cxn modelId="{B2F9378F-097D-4539-AA14-5C25B1FF1D9C}" srcId="{0B15B382-8539-45B5-B47B-B73823AB28E1}" destId="{A517B2D2-28B3-4F80-9097-04DE4F2BA483}" srcOrd="6" destOrd="0" parTransId="{9BEC3417-5C47-4C00-9A7B-5C546D77D457}" sibTransId="{4C75D108-B258-4A7B-B9C6-43A920B97162}"/>
    <dgm:cxn modelId="{B0A7AE29-6B76-43A7-8768-BF7464A0EFCB}" srcId="{0B15B382-8539-45B5-B47B-B73823AB28E1}" destId="{495A78B4-705A-4E2F-9887-FE12C82DDA4A}" srcOrd="4" destOrd="0" parTransId="{2AD8943D-719F-4532-ABF0-014E267F308E}" sibTransId="{56BA56D4-0A84-44E3-902D-F26A39E8C002}"/>
    <dgm:cxn modelId="{4A73047F-E254-4B09-9A08-23E43BA7275C}" type="presOf" srcId="{B88BCD51-6301-4FCC-A314-9AC86D26D7E6}" destId="{48E4A527-8EF1-4C2A-83C1-1F912E23FA06}" srcOrd="0" destOrd="0" presId="urn:microsoft.com/office/officeart/2005/8/layout/vList2"/>
    <dgm:cxn modelId="{44220817-E028-4BE3-8FAF-6510FA342880}" srcId="{0B15B382-8539-45B5-B47B-B73823AB28E1}" destId="{7F2618CA-697D-4A46-87B7-311F714D6533}" srcOrd="3" destOrd="0" parTransId="{661C5336-6468-4F95-9AAE-DE24A96C3040}" sibTransId="{A8D0B071-6A0A-4727-B352-740C19C982A0}"/>
    <dgm:cxn modelId="{9605A757-EC6B-40A2-B3C9-073C25A65A32}" type="presOf" srcId="{A2E94980-92FF-4CEB-AD69-501E05CA99F4}" destId="{B98AB7ED-4DB9-4641-8C52-D9A343E626F4}" srcOrd="0" destOrd="1" presId="urn:microsoft.com/office/officeart/2005/8/layout/vList2"/>
    <dgm:cxn modelId="{586CAC46-8775-41D4-BC81-855F8665E5E9}" srcId="{0B15B382-8539-45B5-B47B-B73823AB28E1}" destId="{B88BCD51-6301-4FCC-A314-9AC86D26D7E6}" srcOrd="5" destOrd="0" parTransId="{99866587-2C80-441B-82D0-9A1B4BB61359}" sibTransId="{8FDAC9BD-0A2F-4C0C-BA86-0FB79D205923}"/>
    <dgm:cxn modelId="{310D6112-3BA1-4344-A9C4-091C7DAB8CEF}" type="presOf" srcId="{A517B2D2-28B3-4F80-9097-04DE4F2BA483}" destId="{8CB3F397-6675-4C0F-AEF4-E27AD51BC647}" srcOrd="0" destOrd="0" presId="urn:microsoft.com/office/officeart/2005/8/layout/vList2"/>
    <dgm:cxn modelId="{8AF94254-EB12-4B5C-8AE9-2FFD9BB5BF88}" srcId="{0B15B382-8539-45B5-B47B-B73823AB28E1}" destId="{5C4C5FC1-B43B-41B1-8196-FE942923F282}" srcOrd="1" destOrd="0" parTransId="{28A922F6-99D6-40F8-A1E2-F249BB50B749}" sibTransId="{6A016FA5-663A-4536-B9DC-4DECF2035646}"/>
    <dgm:cxn modelId="{F59410E0-2694-4C2F-BCE9-F5982FB9CED2}" srcId="{7F2618CA-697D-4A46-87B7-311F714D6533}" destId="{A2E94980-92FF-4CEB-AD69-501E05CA99F4}" srcOrd="1" destOrd="0" parTransId="{CF090F7E-85A4-4A45-A2EC-DED848619120}" sibTransId="{898440C2-F22C-4638-B275-DC9E737F744D}"/>
    <dgm:cxn modelId="{905F29E6-F31D-4F6B-9BE4-A16D424C424B}" type="presOf" srcId="{A97CB3C2-670E-4C2A-8DCD-642CEEAC5048}" destId="{C1BCAF9B-4E2E-4FD3-BCE7-37530F935771}" srcOrd="0" destOrd="0" presId="urn:microsoft.com/office/officeart/2005/8/layout/vList2"/>
    <dgm:cxn modelId="{D018E010-DBED-4C93-B573-89C29604F011}" type="presOf" srcId="{7F2618CA-697D-4A46-87B7-311F714D6533}" destId="{D059846E-8C68-4FC6-92E1-0F9845343E97}" srcOrd="0" destOrd="0" presId="urn:microsoft.com/office/officeart/2005/8/layout/vList2"/>
    <dgm:cxn modelId="{FF3A0344-A3AB-4E76-9997-99EBD9AD4237}" type="presOf" srcId="{E46649F1-06DA-4E64-9189-C9EB23D5A780}" destId="{B98AB7ED-4DB9-4641-8C52-D9A343E626F4}" srcOrd="0" destOrd="0" presId="urn:microsoft.com/office/officeart/2005/8/layout/vList2"/>
    <dgm:cxn modelId="{18E3C8B5-D248-40D8-87B7-8D0F63968D78}" type="presParOf" srcId="{AE7EF39A-17A0-4438-80B6-D1F2636D5336}" destId="{C1BCAF9B-4E2E-4FD3-BCE7-37530F935771}" srcOrd="0" destOrd="0" presId="urn:microsoft.com/office/officeart/2005/8/layout/vList2"/>
    <dgm:cxn modelId="{5BF81882-6151-469E-829C-26D0F3AEC9A5}" type="presParOf" srcId="{AE7EF39A-17A0-4438-80B6-D1F2636D5336}" destId="{B93B2C1E-8724-4F53-B04D-F90D13890588}" srcOrd="1" destOrd="0" presId="urn:microsoft.com/office/officeart/2005/8/layout/vList2"/>
    <dgm:cxn modelId="{B4BA49A7-552D-47C0-BF40-4A1CEA2CA2F7}" type="presParOf" srcId="{AE7EF39A-17A0-4438-80B6-D1F2636D5336}" destId="{3BDFD266-5C1C-4F92-81B2-A19BA92830B8}" srcOrd="2" destOrd="0" presId="urn:microsoft.com/office/officeart/2005/8/layout/vList2"/>
    <dgm:cxn modelId="{AB2E561A-F9AF-47F3-AA4F-17758E50E404}" type="presParOf" srcId="{AE7EF39A-17A0-4438-80B6-D1F2636D5336}" destId="{92776A58-5799-4183-9276-E479DE7A4C97}" srcOrd="3" destOrd="0" presId="urn:microsoft.com/office/officeart/2005/8/layout/vList2"/>
    <dgm:cxn modelId="{90D6024F-911F-478B-B478-F9CD60A31B1D}" type="presParOf" srcId="{AE7EF39A-17A0-4438-80B6-D1F2636D5336}" destId="{05A36B85-22A4-4412-94DF-F9C7F7F55A67}" srcOrd="4" destOrd="0" presId="urn:microsoft.com/office/officeart/2005/8/layout/vList2"/>
    <dgm:cxn modelId="{8BC3C0A0-0493-42F2-BBB1-E1A020938749}" type="presParOf" srcId="{AE7EF39A-17A0-4438-80B6-D1F2636D5336}" destId="{9ABF183E-A6F1-49A0-ADE8-F1DD2769BC6A}" srcOrd="5" destOrd="0" presId="urn:microsoft.com/office/officeart/2005/8/layout/vList2"/>
    <dgm:cxn modelId="{BE7812D3-3F3D-4A4B-8D11-235BC06CFBC5}" type="presParOf" srcId="{AE7EF39A-17A0-4438-80B6-D1F2636D5336}" destId="{D059846E-8C68-4FC6-92E1-0F9845343E97}" srcOrd="6" destOrd="0" presId="urn:microsoft.com/office/officeart/2005/8/layout/vList2"/>
    <dgm:cxn modelId="{AAF67401-4B37-4AE2-8AD9-4FF4DE5DB1BF}" type="presParOf" srcId="{AE7EF39A-17A0-4438-80B6-D1F2636D5336}" destId="{B98AB7ED-4DB9-4641-8C52-D9A343E626F4}" srcOrd="7" destOrd="0" presId="urn:microsoft.com/office/officeart/2005/8/layout/vList2"/>
    <dgm:cxn modelId="{9AB4FCAF-6539-453A-9152-68863C43003D}" type="presParOf" srcId="{AE7EF39A-17A0-4438-80B6-D1F2636D5336}" destId="{2EFA8114-CCEB-4C5C-BBA6-7E82AABD2149}" srcOrd="8" destOrd="0" presId="urn:microsoft.com/office/officeart/2005/8/layout/vList2"/>
    <dgm:cxn modelId="{F3B40121-144E-496F-A60B-11998702BAEF}" type="presParOf" srcId="{AE7EF39A-17A0-4438-80B6-D1F2636D5336}" destId="{3D307A16-037D-4B30-A771-61E87A00D34C}" srcOrd="9" destOrd="0" presId="urn:microsoft.com/office/officeart/2005/8/layout/vList2"/>
    <dgm:cxn modelId="{E2F96691-2CC3-4125-AACF-86C89A19DB08}" type="presParOf" srcId="{AE7EF39A-17A0-4438-80B6-D1F2636D5336}" destId="{48E4A527-8EF1-4C2A-83C1-1F912E23FA06}" srcOrd="10" destOrd="0" presId="urn:microsoft.com/office/officeart/2005/8/layout/vList2"/>
    <dgm:cxn modelId="{97D1A244-8798-4B01-AEAB-40CEC257C2A4}" type="presParOf" srcId="{AE7EF39A-17A0-4438-80B6-D1F2636D5336}" destId="{C77AD952-1C50-4773-9F18-31DFC053BB47}" srcOrd="11" destOrd="0" presId="urn:microsoft.com/office/officeart/2005/8/layout/vList2"/>
    <dgm:cxn modelId="{1FCEFAA9-8041-4764-9FFD-FE582FACAC10}" type="presParOf" srcId="{AE7EF39A-17A0-4438-80B6-D1F2636D5336}" destId="{8CB3F397-6675-4C0F-AEF4-E27AD51BC647}"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48FE74B-1745-4721-80C8-C3A1F5E65065}" type="doc">
      <dgm:prSet loTypeId="urn:microsoft.com/office/officeart/2005/8/layout/vList5" loCatId="list" qsTypeId="urn:microsoft.com/office/officeart/2005/8/quickstyle/3d1" qsCatId="3D" csTypeId="urn:microsoft.com/office/officeart/2005/8/colors/accent1_2" csCatId="accent1"/>
      <dgm:spPr/>
      <dgm:t>
        <a:bodyPr/>
        <a:lstStyle/>
        <a:p>
          <a:endParaRPr lang="ro-RO"/>
        </a:p>
      </dgm:t>
    </dgm:pt>
    <dgm:pt modelId="{1586A1D0-0814-4948-8BE1-4C0E600C1168}">
      <dgm:prSet/>
      <dgm:spPr/>
      <dgm:t>
        <a:bodyPr/>
        <a:lstStyle/>
        <a:p>
          <a:pPr rtl="0"/>
          <a:r>
            <a:rPr lang="ro-RO" b="1" i="1" smtClean="0"/>
            <a:t>Scleroterapia venelor varicoase</a:t>
          </a:r>
          <a:endParaRPr lang="ro-RO"/>
        </a:p>
      </dgm:t>
    </dgm:pt>
    <dgm:pt modelId="{A3C0ACF4-8ED8-42A0-88EA-5B6E02E72A5E}" type="parTrans" cxnId="{1FBCE84E-137B-4598-9DE9-67F32E6D32E6}">
      <dgm:prSet/>
      <dgm:spPr/>
      <dgm:t>
        <a:bodyPr/>
        <a:lstStyle/>
        <a:p>
          <a:endParaRPr lang="ro-RO"/>
        </a:p>
      </dgm:t>
    </dgm:pt>
    <dgm:pt modelId="{0C4C35C5-1175-4C66-86F2-7A27B753D4CA}" type="sibTrans" cxnId="{1FBCE84E-137B-4598-9DE9-67F32E6D32E6}">
      <dgm:prSet/>
      <dgm:spPr/>
      <dgm:t>
        <a:bodyPr/>
        <a:lstStyle/>
        <a:p>
          <a:endParaRPr lang="ro-RO"/>
        </a:p>
      </dgm:t>
    </dgm:pt>
    <dgm:pt modelId="{DF940CC7-4153-48B4-A38E-6050AA3AA4CD}">
      <dgm:prSet/>
      <dgm:spPr/>
      <dgm:t>
        <a:bodyPr/>
        <a:lstStyle/>
        <a:p>
          <a:pPr rtl="0"/>
          <a:r>
            <a:rPr lang="ro-RO" b="0" i="0" smtClean="0"/>
            <a:t>procedură care constă din alterarea chimică a peretelui venos (endoteliu) prin injectarea unei substanțe chimice cu acțiune dedicată </a:t>
          </a:r>
          <a:endParaRPr lang="ro-RO"/>
        </a:p>
      </dgm:t>
    </dgm:pt>
    <dgm:pt modelId="{E56172BD-B61A-4971-A9BB-3FCDF4EF45C7}" type="parTrans" cxnId="{CF4D89BC-9880-4A4D-A756-D0A04692E3EF}">
      <dgm:prSet/>
      <dgm:spPr/>
      <dgm:t>
        <a:bodyPr/>
        <a:lstStyle/>
        <a:p>
          <a:endParaRPr lang="ro-RO"/>
        </a:p>
      </dgm:t>
    </dgm:pt>
    <dgm:pt modelId="{16A2BFF6-8BE2-4450-96AE-8D0B49B0B54E}" type="sibTrans" cxnId="{CF4D89BC-9880-4A4D-A756-D0A04692E3EF}">
      <dgm:prSet/>
      <dgm:spPr/>
      <dgm:t>
        <a:bodyPr/>
        <a:lstStyle/>
        <a:p>
          <a:endParaRPr lang="ro-RO"/>
        </a:p>
      </dgm:t>
    </dgm:pt>
    <dgm:pt modelId="{1E300F98-A8F2-445A-8CAA-710CC39EB484}">
      <dgm:prSet/>
      <dgm:spPr/>
      <dgm:t>
        <a:bodyPr/>
        <a:lstStyle/>
        <a:p>
          <a:pPr rtl="0"/>
          <a:r>
            <a:rPr lang="ro-RO" b="0" i="0" smtClean="0"/>
            <a:t>produce sclerozarea vasului respectiv, fenomen care se manifestă în perioada imediat următoare distrugerii endoteliului </a:t>
          </a:r>
          <a:endParaRPr lang="ro-RO"/>
        </a:p>
      </dgm:t>
    </dgm:pt>
    <dgm:pt modelId="{49A1EAB3-362B-4A20-9381-79E78F70B741}" type="parTrans" cxnId="{0AE41BBB-5986-4A15-92D9-B6D4D935D125}">
      <dgm:prSet/>
      <dgm:spPr/>
      <dgm:t>
        <a:bodyPr/>
        <a:lstStyle/>
        <a:p>
          <a:endParaRPr lang="ro-RO"/>
        </a:p>
      </dgm:t>
    </dgm:pt>
    <dgm:pt modelId="{3AB2F36E-91CE-4F98-8F4A-88948D1AB9CE}" type="sibTrans" cxnId="{0AE41BBB-5986-4A15-92D9-B6D4D935D125}">
      <dgm:prSet/>
      <dgm:spPr/>
      <dgm:t>
        <a:bodyPr/>
        <a:lstStyle/>
        <a:p>
          <a:endParaRPr lang="ro-RO"/>
        </a:p>
      </dgm:t>
    </dgm:pt>
    <dgm:pt modelId="{F3B793A4-9342-46FA-8770-71FB78F596B6}">
      <dgm:prSet/>
      <dgm:spPr/>
      <dgm:t>
        <a:bodyPr/>
        <a:lstStyle/>
        <a:p>
          <a:pPr rtl="0"/>
          <a:r>
            <a:rPr lang="ro-RO" b="0" i="0" smtClean="0"/>
            <a:t>Vena sclerozată va intra într-un proces de remodelare care va determina, în decurs de ani, dispariția acesteia </a:t>
          </a:r>
          <a:endParaRPr lang="ro-RO"/>
        </a:p>
      </dgm:t>
    </dgm:pt>
    <dgm:pt modelId="{BFCA5044-4642-4356-98D6-2186EA5F635B}" type="parTrans" cxnId="{3F90BE22-2DCE-4B1A-9D5A-08A9D33D5BAD}">
      <dgm:prSet/>
      <dgm:spPr/>
      <dgm:t>
        <a:bodyPr/>
        <a:lstStyle/>
        <a:p>
          <a:endParaRPr lang="ro-RO"/>
        </a:p>
      </dgm:t>
    </dgm:pt>
    <dgm:pt modelId="{96A80011-8831-4E73-969B-0E2255D98F3C}" type="sibTrans" cxnId="{3F90BE22-2DCE-4B1A-9D5A-08A9D33D5BAD}">
      <dgm:prSet/>
      <dgm:spPr/>
      <dgm:t>
        <a:bodyPr/>
        <a:lstStyle/>
        <a:p>
          <a:endParaRPr lang="ro-RO"/>
        </a:p>
      </dgm:t>
    </dgm:pt>
    <dgm:pt modelId="{94ED5868-BAAD-486C-8F24-84C3DCD24F39}" type="pres">
      <dgm:prSet presAssocID="{148FE74B-1745-4721-80C8-C3A1F5E65065}" presName="Name0" presStyleCnt="0">
        <dgm:presLayoutVars>
          <dgm:dir/>
          <dgm:animLvl val="lvl"/>
          <dgm:resizeHandles val="exact"/>
        </dgm:presLayoutVars>
      </dgm:prSet>
      <dgm:spPr/>
      <dgm:t>
        <a:bodyPr/>
        <a:lstStyle/>
        <a:p>
          <a:endParaRPr lang="ro-RO"/>
        </a:p>
      </dgm:t>
    </dgm:pt>
    <dgm:pt modelId="{A66008BF-817D-4C6A-A831-BA103A7D27CF}" type="pres">
      <dgm:prSet presAssocID="{1586A1D0-0814-4948-8BE1-4C0E600C1168}" presName="linNode" presStyleCnt="0"/>
      <dgm:spPr/>
    </dgm:pt>
    <dgm:pt modelId="{4A8E9C27-D40C-462F-8A99-13D5AD94A5BA}" type="pres">
      <dgm:prSet presAssocID="{1586A1D0-0814-4948-8BE1-4C0E600C1168}" presName="parentText" presStyleLbl="node1" presStyleIdx="0" presStyleCnt="1">
        <dgm:presLayoutVars>
          <dgm:chMax val="1"/>
          <dgm:bulletEnabled val="1"/>
        </dgm:presLayoutVars>
      </dgm:prSet>
      <dgm:spPr/>
      <dgm:t>
        <a:bodyPr/>
        <a:lstStyle/>
        <a:p>
          <a:endParaRPr lang="ro-RO"/>
        </a:p>
      </dgm:t>
    </dgm:pt>
    <dgm:pt modelId="{14C642FE-4EFC-47A5-8441-AF6B1E6A582B}" type="pres">
      <dgm:prSet presAssocID="{1586A1D0-0814-4948-8BE1-4C0E600C1168}" presName="descendantText" presStyleLbl="alignAccFollowNode1" presStyleIdx="0" presStyleCnt="1">
        <dgm:presLayoutVars>
          <dgm:bulletEnabled val="1"/>
        </dgm:presLayoutVars>
      </dgm:prSet>
      <dgm:spPr/>
      <dgm:t>
        <a:bodyPr/>
        <a:lstStyle/>
        <a:p>
          <a:endParaRPr lang="ro-RO"/>
        </a:p>
      </dgm:t>
    </dgm:pt>
  </dgm:ptLst>
  <dgm:cxnLst>
    <dgm:cxn modelId="{3F90BE22-2DCE-4B1A-9D5A-08A9D33D5BAD}" srcId="{1586A1D0-0814-4948-8BE1-4C0E600C1168}" destId="{F3B793A4-9342-46FA-8770-71FB78F596B6}" srcOrd="2" destOrd="0" parTransId="{BFCA5044-4642-4356-98D6-2186EA5F635B}" sibTransId="{96A80011-8831-4E73-969B-0E2255D98F3C}"/>
    <dgm:cxn modelId="{CF4D89BC-9880-4A4D-A756-D0A04692E3EF}" srcId="{1586A1D0-0814-4948-8BE1-4C0E600C1168}" destId="{DF940CC7-4153-48B4-A38E-6050AA3AA4CD}" srcOrd="0" destOrd="0" parTransId="{E56172BD-B61A-4971-A9BB-3FCDF4EF45C7}" sibTransId="{16A2BFF6-8BE2-4450-96AE-8D0B49B0B54E}"/>
    <dgm:cxn modelId="{1FBCE84E-137B-4598-9DE9-67F32E6D32E6}" srcId="{148FE74B-1745-4721-80C8-C3A1F5E65065}" destId="{1586A1D0-0814-4948-8BE1-4C0E600C1168}" srcOrd="0" destOrd="0" parTransId="{A3C0ACF4-8ED8-42A0-88EA-5B6E02E72A5E}" sibTransId="{0C4C35C5-1175-4C66-86F2-7A27B753D4CA}"/>
    <dgm:cxn modelId="{839B3975-DD02-42AA-B3B1-37C56F66B94B}" type="presOf" srcId="{1586A1D0-0814-4948-8BE1-4C0E600C1168}" destId="{4A8E9C27-D40C-462F-8A99-13D5AD94A5BA}" srcOrd="0" destOrd="0" presId="urn:microsoft.com/office/officeart/2005/8/layout/vList5"/>
    <dgm:cxn modelId="{0AE41BBB-5986-4A15-92D9-B6D4D935D125}" srcId="{1586A1D0-0814-4948-8BE1-4C0E600C1168}" destId="{1E300F98-A8F2-445A-8CAA-710CC39EB484}" srcOrd="1" destOrd="0" parTransId="{49A1EAB3-362B-4A20-9381-79E78F70B741}" sibTransId="{3AB2F36E-91CE-4F98-8F4A-88948D1AB9CE}"/>
    <dgm:cxn modelId="{8D986E77-CA00-4CC3-9EA9-29305E8D297C}" type="presOf" srcId="{F3B793A4-9342-46FA-8770-71FB78F596B6}" destId="{14C642FE-4EFC-47A5-8441-AF6B1E6A582B}" srcOrd="0" destOrd="2" presId="urn:microsoft.com/office/officeart/2005/8/layout/vList5"/>
    <dgm:cxn modelId="{34591DE7-158E-4DD3-8F53-A30209D4E40A}" type="presOf" srcId="{DF940CC7-4153-48B4-A38E-6050AA3AA4CD}" destId="{14C642FE-4EFC-47A5-8441-AF6B1E6A582B}" srcOrd="0" destOrd="0" presId="urn:microsoft.com/office/officeart/2005/8/layout/vList5"/>
    <dgm:cxn modelId="{45B4E59A-6CD1-4D24-9322-2C23BC1C9BFD}" type="presOf" srcId="{148FE74B-1745-4721-80C8-C3A1F5E65065}" destId="{94ED5868-BAAD-486C-8F24-84C3DCD24F39}" srcOrd="0" destOrd="0" presId="urn:microsoft.com/office/officeart/2005/8/layout/vList5"/>
    <dgm:cxn modelId="{7ABF06E5-FCF8-40F6-9907-9284C2263539}" type="presOf" srcId="{1E300F98-A8F2-445A-8CAA-710CC39EB484}" destId="{14C642FE-4EFC-47A5-8441-AF6B1E6A582B}" srcOrd="0" destOrd="1" presId="urn:microsoft.com/office/officeart/2005/8/layout/vList5"/>
    <dgm:cxn modelId="{B83D0B42-7C08-4839-82D5-C1888F2BBAA0}" type="presParOf" srcId="{94ED5868-BAAD-486C-8F24-84C3DCD24F39}" destId="{A66008BF-817D-4C6A-A831-BA103A7D27CF}" srcOrd="0" destOrd="0" presId="urn:microsoft.com/office/officeart/2005/8/layout/vList5"/>
    <dgm:cxn modelId="{DC34EA5F-0D70-43D5-A1D3-A2705DEDA946}" type="presParOf" srcId="{A66008BF-817D-4C6A-A831-BA103A7D27CF}" destId="{4A8E9C27-D40C-462F-8A99-13D5AD94A5BA}" srcOrd="0" destOrd="0" presId="urn:microsoft.com/office/officeart/2005/8/layout/vList5"/>
    <dgm:cxn modelId="{F7BD9FA9-BDD1-40F2-9599-595E88788162}" type="presParOf" srcId="{A66008BF-817D-4C6A-A831-BA103A7D27CF}" destId="{14C642FE-4EFC-47A5-8441-AF6B1E6A582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1D314DB-237F-4EF4-945D-6951AED6F3F7}" type="doc">
      <dgm:prSet loTypeId="urn:microsoft.com/office/officeart/2005/8/layout/cycle6" loCatId="cycle" qsTypeId="urn:microsoft.com/office/officeart/2005/8/quickstyle/3d1" qsCatId="3D" csTypeId="urn:microsoft.com/office/officeart/2005/8/colors/accent1_2" csCatId="accent1"/>
      <dgm:spPr/>
      <dgm:t>
        <a:bodyPr/>
        <a:lstStyle/>
        <a:p>
          <a:endParaRPr lang="ro-RO"/>
        </a:p>
      </dgm:t>
    </dgm:pt>
    <dgm:pt modelId="{09AF52C1-3806-44A1-B3ED-4BC0ED76BA22}">
      <dgm:prSet/>
      <dgm:spPr/>
      <dgm:t>
        <a:bodyPr/>
        <a:lstStyle/>
        <a:p>
          <a:pPr rtl="0"/>
          <a:r>
            <a:rPr lang="ro-RO" b="0" i="0" smtClean="0"/>
            <a:t>Venotonice</a:t>
          </a:r>
          <a:endParaRPr lang="ro-RO"/>
        </a:p>
      </dgm:t>
    </dgm:pt>
    <dgm:pt modelId="{0FE20EFB-BE70-493C-9C4F-D063F4DE27AF}" type="parTrans" cxnId="{C2143CC1-0369-4D75-8B8B-0EC495AAC89D}">
      <dgm:prSet/>
      <dgm:spPr/>
      <dgm:t>
        <a:bodyPr/>
        <a:lstStyle/>
        <a:p>
          <a:endParaRPr lang="ro-RO"/>
        </a:p>
      </dgm:t>
    </dgm:pt>
    <dgm:pt modelId="{E83891B0-EFFE-408B-8763-D152F97853B5}" type="sibTrans" cxnId="{C2143CC1-0369-4D75-8B8B-0EC495AAC89D}">
      <dgm:prSet/>
      <dgm:spPr/>
      <dgm:t>
        <a:bodyPr/>
        <a:lstStyle/>
        <a:p>
          <a:endParaRPr lang="ro-RO"/>
        </a:p>
      </dgm:t>
    </dgm:pt>
    <dgm:pt modelId="{F6941414-278F-416F-89AF-140C9F1E2297}">
      <dgm:prSet/>
      <dgm:spPr/>
      <dgm:t>
        <a:bodyPr/>
        <a:lstStyle/>
        <a:p>
          <a:pPr rtl="0"/>
          <a:r>
            <a:rPr lang="ro-RO" b="0" i="0" smtClean="0"/>
            <a:t>Pentoxifilina</a:t>
          </a:r>
          <a:endParaRPr lang="ro-RO"/>
        </a:p>
      </dgm:t>
    </dgm:pt>
    <dgm:pt modelId="{72BA66ED-4FEC-4A76-AB24-50579312524C}" type="parTrans" cxnId="{7C413B99-7061-4E7C-A9B3-5FAFBA6BFBA9}">
      <dgm:prSet/>
      <dgm:spPr/>
      <dgm:t>
        <a:bodyPr/>
        <a:lstStyle/>
        <a:p>
          <a:endParaRPr lang="ro-RO"/>
        </a:p>
      </dgm:t>
    </dgm:pt>
    <dgm:pt modelId="{C0FE1E53-10F0-42A1-AE89-8199FFDCA597}" type="sibTrans" cxnId="{7C413B99-7061-4E7C-A9B3-5FAFBA6BFBA9}">
      <dgm:prSet/>
      <dgm:spPr/>
      <dgm:t>
        <a:bodyPr/>
        <a:lstStyle/>
        <a:p>
          <a:endParaRPr lang="ro-RO"/>
        </a:p>
      </dgm:t>
    </dgm:pt>
    <dgm:pt modelId="{8A5A5744-E10C-4280-9591-1F96B756F541}">
      <dgm:prSet/>
      <dgm:spPr/>
      <dgm:t>
        <a:bodyPr/>
        <a:lstStyle/>
        <a:p>
          <a:pPr rtl="0"/>
          <a:r>
            <a:rPr lang="ro-RO" b="0" i="0" smtClean="0"/>
            <a:t>Prostaglandinele E1 şi Prostaglandina I2 sodium</a:t>
          </a:r>
          <a:endParaRPr lang="ro-RO"/>
        </a:p>
      </dgm:t>
    </dgm:pt>
    <dgm:pt modelId="{C46DA37B-8D8E-4AC4-82A2-6A5B2CD4A4D7}" type="parTrans" cxnId="{A89C614A-0278-4668-A39E-6F9802A5FF7B}">
      <dgm:prSet/>
      <dgm:spPr/>
      <dgm:t>
        <a:bodyPr/>
        <a:lstStyle/>
        <a:p>
          <a:endParaRPr lang="ro-RO"/>
        </a:p>
      </dgm:t>
    </dgm:pt>
    <dgm:pt modelId="{C7B94ECA-2760-49E7-964A-9496245C7B63}" type="sibTrans" cxnId="{A89C614A-0278-4668-A39E-6F9802A5FF7B}">
      <dgm:prSet/>
      <dgm:spPr/>
      <dgm:t>
        <a:bodyPr/>
        <a:lstStyle/>
        <a:p>
          <a:endParaRPr lang="ro-RO"/>
        </a:p>
      </dgm:t>
    </dgm:pt>
    <dgm:pt modelId="{78025A9B-BD85-4718-92C0-D28F15688361}">
      <dgm:prSet/>
      <dgm:spPr/>
      <dgm:t>
        <a:bodyPr/>
        <a:lstStyle/>
        <a:p>
          <a:pPr rtl="0"/>
          <a:r>
            <a:rPr lang="ro-RO" b="0" i="0" smtClean="0"/>
            <a:t>Acidul acetil salicilic – aspirina</a:t>
          </a:r>
          <a:endParaRPr lang="ro-RO"/>
        </a:p>
      </dgm:t>
    </dgm:pt>
    <dgm:pt modelId="{200358BD-0E59-4DCE-9973-B8C1EAFC6A2C}" type="parTrans" cxnId="{C1011D05-FC15-4C43-9092-AAA2584661A0}">
      <dgm:prSet/>
      <dgm:spPr/>
      <dgm:t>
        <a:bodyPr/>
        <a:lstStyle/>
        <a:p>
          <a:endParaRPr lang="ro-RO"/>
        </a:p>
      </dgm:t>
    </dgm:pt>
    <dgm:pt modelId="{3978A690-0C57-4015-921C-3BAD3D01C85A}" type="sibTrans" cxnId="{C1011D05-FC15-4C43-9092-AAA2584661A0}">
      <dgm:prSet/>
      <dgm:spPr/>
      <dgm:t>
        <a:bodyPr/>
        <a:lstStyle/>
        <a:p>
          <a:endParaRPr lang="ro-RO"/>
        </a:p>
      </dgm:t>
    </dgm:pt>
    <dgm:pt modelId="{927A2F66-407B-4115-AF75-4ABFFB93EFC4}">
      <dgm:prSet/>
      <dgm:spPr/>
      <dgm:t>
        <a:bodyPr/>
        <a:lstStyle/>
        <a:p>
          <a:pPr rtl="0"/>
          <a:r>
            <a:rPr lang="ro-RO" b="0" i="0" smtClean="0"/>
            <a:t>Antibiotice</a:t>
          </a:r>
          <a:endParaRPr lang="ro-RO"/>
        </a:p>
      </dgm:t>
    </dgm:pt>
    <dgm:pt modelId="{222D6FC2-8B93-449D-80D7-E94D296A1E7F}" type="parTrans" cxnId="{6F471284-FA98-4642-829E-B4E71F514A11}">
      <dgm:prSet/>
      <dgm:spPr/>
      <dgm:t>
        <a:bodyPr/>
        <a:lstStyle/>
        <a:p>
          <a:endParaRPr lang="ro-RO"/>
        </a:p>
      </dgm:t>
    </dgm:pt>
    <dgm:pt modelId="{810CF3AC-A961-4019-A6CB-DFCAE430D66D}" type="sibTrans" cxnId="{6F471284-FA98-4642-829E-B4E71F514A11}">
      <dgm:prSet/>
      <dgm:spPr/>
      <dgm:t>
        <a:bodyPr/>
        <a:lstStyle/>
        <a:p>
          <a:endParaRPr lang="ro-RO"/>
        </a:p>
      </dgm:t>
    </dgm:pt>
    <dgm:pt modelId="{4BA51B6B-C79A-40FA-953E-995E262540E3}" type="pres">
      <dgm:prSet presAssocID="{11D314DB-237F-4EF4-945D-6951AED6F3F7}" presName="cycle" presStyleCnt="0">
        <dgm:presLayoutVars>
          <dgm:dir/>
          <dgm:resizeHandles val="exact"/>
        </dgm:presLayoutVars>
      </dgm:prSet>
      <dgm:spPr/>
      <dgm:t>
        <a:bodyPr/>
        <a:lstStyle/>
        <a:p>
          <a:endParaRPr lang="ro-RO"/>
        </a:p>
      </dgm:t>
    </dgm:pt>
    <dgm:pt modelId="{649A8FE1-DE6A-4A45-8A05-1E3D1C1DE7DF}" type="pres">
      <dgm:prSet presAssocID="{09AF52C1-3806-44A1-B3ED-4BC0ED76BA22}" presName="node" presStyleLbl="node1" presStyleIdx="0" presStyleCnt="5">
        <dgm:presLayoutVars>
          <dgm:bulletEnabled val="1"/>
        </dgm:presLayoutVars>
      </dgm:prSet>
      <dgm:spPr/>
      <dgm:t>
        <a:bodyPr/>
        <a:lstStyle/>
        <a:p>
          <a:endParaRPr lang="ro-RO"/>
        </a:p>
      </dgm:t>
    </dgm:pt>
    <dgm:pt modelId="{07D7B1DB-B47E-4E4E-8FB5-1D525826112C}" type="pres">
      <dgm:prSet presAssocID="{09AF52C1-3806-44A1-B3ED-4BC0ED76BA22}" presName="spNode" presStyleCnt="0"/>
      <dgm:spPr/>
    </dgm:pt>
    <dgm:pt modelId="{857A9FB4-46A8-495E-9F4E-FFB59A6CD45E}" type="pres">
      <dgm:prSet presAssocID="{E83891B0-EFFE-408B-8763-D152F97853B5}" presName="sibTrans" presStyleLbl="sibTrans1D1" presStyleIdx="0" presStyleCnt="5"/>
      <dgm:spPr/>
      <dgm:t>
        <a:bodyPr/>
        <a:lstStyle/>
        <a:p>
          <a:endParaRPr lang="ro-RO"/>
        </a:p>
      </dgm:t>
    </dgm:pt>
    <dgm:pt modelId="{83147784-6AA1-4DE6-A9E9-6FFF635084A2}" type="pres">
      <dgm:prSet presAssocID="{F6941414-278F-416F-89AF-140C9F1E2297}" presName="node" presStyleLbl="node1" presStyleIdx="1" presStyleCnt="5">
        <dgm:presLayoutVars>
          <dgm:bulletEnabled val="1"/>
        </dgm:presLayoutVars>
      </dgm:prSet>
      <dgm:spPr/>
      <dgm:t>
        <a:bodyPr/>
        <a:lstStyle/>
        <a:p>
          <a:endParaRPr lang="ro-RO"/>
        </a:p>
      </dgm:t>
    </dgm:pt>
    <dgm:pt modelId="{B2A66A9D-D134-48C6-8E07-CBA3ED0ED06A}" type="pres">
      <dgm:prSet presAssocID="{F6941414-278F-416F-89AF-140C9F1E2297}" presName="spNode" presStyleCnt="0"/>
      <dgm:spPr/>
    </dgm:pt>
    <dgm:pt modelId="{9ABD6173-FD53-4EC3-BBDD-C584CFE329B0}" type="pres">
      <dgm:prSet presAssocID="{C0FE1E53-10F0-42A1-AE89-8199FFDCA597}" presName="sibTrans" presStyleLbl="sibTrans1D1" presStyleIdx="1" presStyleCnt="5"/>
      <dgm:spPr/>
      <dgm:t>
        <a:bodyPr/>
        <a:lstStyle/>
        <a:p>
          <a:endParaRPr lang="ro-RO"/>
        </a:p>
      </dgm:t>
    </dgm:pt>
    <dgm:pt modelId="{9C44A653-A3A5-4C52-8C1A-A5DFAE59010B}" type="pres">
      <dgm:prSet presAssocID="{8A5A5744-E10C-4280-9591-1F96B756F541}" presName="node" presStyleLbl="node1" presStyleIdx="2" presStyleCnt="5">
        <dgm:presLayoutVars>
          <dgm:bulletEnabled val="1"/>
        </dgm:presLayoutVars>
      </dgm:prSet>
      <dgm:spPr/>
      <dgm:t>
        <a:bodyPr/>
        <a:lstStyle/>
        <a:p>
          <a:endParaRPr lang="ro-RO"/>
        </a:p>
      </dgm:t>
    </dgm:pt>
    <dgm:pt modelId="{FC5B9DFF-EAC6-4DF8-B253-E285566BE738}" type="pres">
      <dgm:prSet presAssocID="{8A5A5744-E10C-4280-9591-1F96B756F541}" presName="spNode" presStyleCnt="0"/>
      <dgm:spPr/>
    </dgm:pt>
    <dgm:pt modelId="{A8DDB16A-9BAA-4130-9FC1-55B5ADAE5CAA}" type="pres">
      <dgm:prSet presAssocID="{C7B94ECA-2760-49E7-964A-9496245C7B63}" presName="sibTrans" presStyleLbl="sibTrans1D1" presStyleIdx="2" presStyleCnt="5"/>
      <dgm:spPr/>
      <dgm:t>
        <a:bodyPr/>
        <a:lstStyle/>
        <a:p>
          <a:endParaRPr lang="ro-RO"/>
        </a:p>
      </dgm:t>
    </dgm:pt>
    <dgm:pt modelId="{1A17FC23-6A5B-47D7-B504-C5C56C991DBB}" type="pres">
      <dgm:prSet presAssocID="{78025A9B-BD85-4718-92C0-D28F15688361}" presName="node" presStyleLbl="node1" presStyleIdx="3" presStyleCnt="5">
        <dgm:presLayoutVars>
          <dgm:bulletEnabled val="1"/>
        </dgm:presLayoutVars>
      </dgm:prSet>
      <dgm:spPr/>
      <dgm:t>
        <a:bodyPr/>
        <a:lstStyle/>
        <a:p>
          <a:endParaRPr lang="ro-RO"/>
        </a:p>
      </dgm:t>
    </dgm:pt>
    <dgm:pt modelId="{7270A047-83C6-44D5-958C-7A5BB8CEFC8F}" type="pres">
      <dgm:prSet presAssocID="{78025A9B-BD85-4718-92C0-D28F15688361}" presName="spNode" presStyleCnt="0"/>
      <dgm:spPr/>
    </dgm:pt>
    <dgm:pt modelId="{E91EF065-C3D8-4B37-9FD8-6ACEE25B9672}" type="pres">
      <dgm:prSet presAssocID="{3978A690-0C57-4015-921C-3BAD3D01C85A}" presName="sibTrans" presStyleLbl="sibTrans1D1" presStyleIdx="3" presStyleCnt="5"/>
      <dgm:spPr/>
      <dgm:t>
        <a:bodyPr/>
        <a:lstStyle/>
        <a:p>
          <a:endParaRPr lang="ro-RO"/>
        </a:p>
      </dgm:t>
    </dgm:pt>
    <dgm:pt modelId="{96BD3195-6D66-4BC9-B7C3-36BE45431434}" type="pres">
      <dgm:prSet presAssocID="{927A2F66-407B-4115-AF75-4ABFFB93EFC4}" presName="node" presStyleLbl="node1" presStyleIdx="4" presStyleCnt="5">
        <dgm:presLayoutVars>
          <dgm:bulletEnabled val="1"/>
        </dgm:presLayoutVars>
      </dgm:prSet>
      <dgm:spPr/>
      <dgm:t>
        <a:bodyPr/>
        <a:lstStyle/>
        <a:p>
          <a:endParaRPr lang="ro-RO"/>
        </a:p>
      </dgm:t>
    </dgm:pt>
    <dgm:pt modelId="{D9B037BC-195C-495A-964F-2DD0A9FB0E33}" type="pres">
      <dgm:prSet presAssocID="{927A2F66-407B-4115-AF75-4ABFFB93EFC4}" presName="spNode" presStyleCnt="0"/>
      <dgm:spPr/>
    </dgm:pt>
    <dgm:pt modelId="{6CD9D576-8F65-4F37-A991-658B2061EF37}" type="pres">
      <dgm:prSet presAssocID="{810CF3AC-A961-4019-A6CB-DFCAE430D66D}" presName="sibTrans" presStyleLbl="sibTrans1D1" presStyleIdx="4" presStyleCnt="5"/>
      <dgm:spPr/>
      <dgm:t>
        <a:bodyPr/>
        <a:lstStyle/>
        <a:p>
          <a:endParaRPr lang="ro-RO"/>
        </a:p>
      </dgm:t>
    </dgm:pt>
  </dgm:ptLst>
  <dgm:cxnLst>
    <dgm:cxn modelId="{E58DF802-2B49-4018-A05D-0E199CCADA86}" type="presOf" srcId="{927A2F66-407B-4115-AF75-4ABFFB93EFC4}" destId="{96BD3195-6D66-4BC9-B7C3-36BE45431434}" srcOrd="0" destOrd="0" presId="urn:microsoft.com/office/officeart/2005/8/layout/cycle6"/>
    <dgm:cxn modelId="{856BE413-EEA4-4E93-8C50-1B33BA11D0EA}" type="presOf" srcId="{C0FE1E53-10F0-42A1-AE89-8199FFDCA597}" destId="{9ABD6173-FD53-4EC3-BBDD-C584CFE329B0}" srcOrd="0" destOrd="0" presId="urn:microsoft.com/office/officeart/2005/8/layout/cycle6"/>
    <dgm:cxn modelId="{3B81FF27-B311-4C27-A51B-BD6A4F27B82E}" type="presOf" srcId="{C7B94ECA-2760-49E7-964A-9496245C7B63}" destId="{A8DDB16A-9BAA-4130-9FC1-55B5ADAE5CAA}" srcOrd="0" destOrd="0" presId="urn:microsoft.com/office/officeart/2005/8/layout/cycle6"/>
    <dgm:cxn modelId="{46E83D3D-2DCE-4AFC-A63A-BA2B1E3B36B0}" type="presOf" srcId="{09AF52C1-3806-44A1-B3ED-4BC0ED76BA22}" destId="{649A8FE1-DE6A-4A45-8A05-1E3D1C1DE7DF}" srcOrd="0" destOrd="0" presId="urn:microsoft.com/office/officeart/2005/8/layout/cycle6"/>
    <dgm:cxn modelId="{AE64B84E-30FD-433F-947A-E3B49029AFC8}" type="presOf" srcId="{78025A9B-BD85-4718-92C0-D28F15688361}" destId="{1A17FC23-6A5B-47D7-B504-C5C56C991DBB}" srcOrd="0" destOrd="0" presId="urn:microsoft.com/office/officeart/2005/8/layout/cycle6"/>
    <dgm:cxn modelId="{6F471284-FA98-4642-829E-B4E71F514A11}" srcId="{11D314DB-237F-4EF4-945D-6951AED6F3F7}" destId="{927A2F66-407B-4115-AF75-4ABFFB93EFC4}" srcOrd="4" destOrd="0" parTransId="{222D6FC2-8B93-449D-80D7-E94D296A1E7F}" sibTransId="{810CF3AC-A961-4019-A6CB-DFCAE430D66D}"/>
    <dgm:cxn modelId="{0AC7FC3B-FA67-49A7-85E5-0F30F72C5140}" type="presOf" srcId="{8A5A5744-E10C-4280-9591-1F96B756F541}" destId="{9C44A653-A3A5-4C52-8C1A-A5DFAE59010B}" srcOrd="0" destOrd="0" presId="urn:microsoft.com/office/officeart/2005/8/layout/cycle6"/>
    <dgm:cxn modelId="{A89C614A-0278-4668-A39E-6F9802A5FF7B}" srcId="{11D314DB-237F-4EF4-945D-6951AED6F3F7}" destId="{8A5A5744-E10C-4280-9591-1F96B756F541}" srcOrd="2" destOrd="0" parTransId="{C46DA37B-8D8E-4AC4-82A2-6A5B2CD4A4D7}" sibTransId="{C7B94ECA-2760-49E7-964A-9496245C7B63}"/>
    <dgm:cxn modelId="{C2143CC1-0369-4D75-8B8B-0EC495AAC89D}" srcId="{11D314DB-237F-4EF4-945D-6951AED6F3F7}" destId="{09AF52C1-3806-44A1-B3ED-4BC0ED76BA22}" srcOrd="0" destOrd="0" parTransId="{0FE20EFB-BE70-493C-9C4F-D063F4DE27AF}" sibTransId="{E83891B0-EFFE-408B-8763-D152F97853B5}"/>
    <dgm:cxn modelId="{02035268-4C1A-482F-B636-C918C7DC3233}" type="presOf" srcId="{F6941414-278F-416F-89AF-140C9F1E2297}" destId="{83147784-6AA1-4DE6-A9E9-6FFF635084A2}" srcOrd="0" destOrd="0" presId="urn:microsoft.com/office/officeart/2005/8/layout/cycle6"/>
    <dgm:cxn modelId="{D17C5F8D-AC00-49E2-AD1C-CBB235CE1947}" type="presOf" srcId="{3978A690-0C57-4015-921C-3BAD3D01C85A}" destId="{E91EF065-C3D8-4B37-9FD8-6ACEE25B9672}" srcOrd="0" destOrd="0" presId="urn:microsoft.com/office/officeart/2005/8/layout/cycle6"/>
    <dgm:cxn modelId="{2A9E7356-A6A7-499F-B2CB-E9EFF88CD66F}" type="presOf" srcId="{E83891B0-EFFE-408B-8763-D152F97853B5}" destId="{857A9FB4-46A8-495E-9F4E-FFB59A6CD45E}" srcOrd="0" destOrd="0" presId="urn:microsoft.com/office/officeart/2005/8/layout/cycle6"/>
    <dgm:cxn modelId="{70CBA636-3D03-4063-8B7B-09AD28238805}" type="presOf" srcId="{810CF3AC-A961-4019-A6CB-DFCAE430D66D}" destId="{6CD9D576-8F65-4F37-A991-658B2061EF37}" srcOrd="0" destOrd="0" presId="urn:microsoft.com/office/officeart/2005/8/layout/cycle6"/>
    <dgm:cxn modelId="{121761C0-E746-40FB-AF4C-5A52C6860669}" type="presOf" srcId="{11D314DB-237F-4EF4-945D-6951AED6F3F7}" destId="{4BA51B6B-C79A-40FA-953E-995E262540E3}" srcOrd="0" destOrd="0" presId="urn:microsoft.com/office/officeart/2005/8/layout/cycle6"/>
    <dgm:cxn modelId="{7C413B99-7061-4E7C-A9B3-5FAFBA6BFBA9}" srcId="{11D314DB-237F-4EF4-945D-6951AED6F3F7}" destId="{F6941414-278F-416F-89AF-140C9F1E2297}" srcOrd="1" destOrd="0" parTransId="{72BA66ED-4FEC-4A76-AB24-50579312524C}" sibTransId="{C0FE1E53-10F0-42A1-AE89-8199FFDCA597}"/>
    <dgm:cxn modelId="{C1011D05-FC15-4C43-9092-AAA2584661A0}" srcId="{11D314DB-237F-4EF4-945D-6951AED6F3F7}" destId="{78025A9B-BD85-4718-92C0-D28F15688361}" srcOrd="3" destOrd="0" parTransId="{200358BD-0E59-4DCE-9973-B8C1EAFC6A2C}" sibTransId="{3978A690-0C57-4015-921C-3BAD3D01C85A}"/>
    <dgm:cxn modelId="{D2800E85-FA39-4953-AD3D-CDB338882881}" type="presParOf" srcId="{4BA51B6B-C79A-40FA-953E-995E262540E3}" destId="{649A8FE1-DE6A-4A45-8A05-1E3D1C1DE7DF}" srcOrd="0" destOrd="0" presId="urn:microsoft.com/office/officeart/2005/8/layout/cycle6"/>
    <dgm:cxn modelId="{411D7495-E6E0-40CB-8B31-6BD96EED55BB}" type="presParOf" srcId="{4BA51B6B-C79A-40FA-953E-995E262540E3}" destId="{07D7B1DB-B47E-4E4E-8FB5-1D525826112C}" srcOrd="1" destOrd="0" presId="urn:microsoft.com/office/officeart/2005/8/layout/cycle6"/>
    <dgm:cxn modelId="{799A0F57-2A81-4D70-A983-186BF16B63A5}" type="presParOf" srcId="{4BA51B6B-C79A-40FA-953E-995E262540E3}" destId="{857A9FB4-46A8-495E-9F4E-FFB59A6CD45E}" srcOrd="2" destOrd="0" presId="urn:microsoft.com/office/officeart/2005/8/layout/cycle6"/>
    <dgm:cxn modelId="{D79A147A-8946-40ED-8761-A291F87CA7B4}" type="presParOf" srcId="{4BA51B6B-C79A-40FA-953E-995E262540E3}" destId="{83147784-6AA1-4DE6-A9E9-6FFF635084A2}" srcOrd="3" destOrd="0" presId="urn:microsoft.com/office/officeart/2005/8/layout/cycle6"/>
    <dgm:cxn modelId="{C39B65BA-C300-4F51-AF81-7C68B86F5172}" type="presParOf" srcId="{4BA51B6B-C79A-40FA-953E-995E262540E3}" destId="{B2A66A9D-D134-48C6-8E07-CBA3ED0ED06A}" srcOrd="4" destOrd="0" presId="urn:microsoft.com/office/officeart/2005/8/layout/cycle6"/>
    <dgm:cxn modelId="{40DBE719-E100-4652-86CD-F27F282F73CF}" type="presParOf" srcId="{4BA51B6B-C79A-40FA-953E-995E262540E3}" destId="{9ABD6173-FD53-4EC3-BBDD-C584CFE329B0}" srcOrd="5" destOrd="0" presId="urn:microsoft.com/office/officeart/2005/8/layout/cycle6"/>
    <dgm:cxn modelId="{7B747EBA-8FBC-42EF-B8A1-BB29A36FCA40}" type="presParOf" srcId="{4BA51B6B-C79A-40FA-953E-995E262540E3}" destId="{9C44A653-A3A5-4C52-8C1A-A5DFAE59010B}" srcOrd="6" destOrd="0" presId="urn:microsoft.com/office/officeart/2005/8/layout/cycle6"/>
    <dgm:cxn modelId="{5354A3C0-7BA9-4879-84DA-74F07041497F}" type="presParOf" srcId="{4BA51B6B-C79A-40FA-953E-995E262540E3}" destId="{FC5B9DFF-EAC6-4DF8-B253-E285566BE738}" srcOrd="7" destOrd="0" presId="urn:microsoft.com/office/officeart/2005/8/layout/cycle6"/>
    <dgm:cxn modelId="{27D638F8-99D0-4579-9E1C-9CF7717092F7}" type="presParOf" srcId="{4BA51B6B-C79A-40FA-953E-995E262540E3}" destId="{A8DDB16A-9BAA-4130-9FC1-55B5ADAE5CAA}" srcOrd="8" destOrd="0" presId="urn:microsoft.com/office/officeart/2005/8/layout/cycle6"/>
    <dgm:cxn modelId="{79B7DEC0-5BDA-4E2B-8D1B-8E8251A1435C}" type="presParOf" srcId="{4BA51B6B-C79A-40FA-953E-995E262540E3}" destId="{1A17FC23-6A5B-47D7-B504-C5C56C991DBB}" srcOrd="9" destOrd="0" presId="urn:microsoft.com/office/officeart/2005/8/layout/cycle6"/>
    <dgm:cxn modelId="{AA554701-F5F3-48B9-B1C6-AC96F9128AA0}" type="presParOf" srcId="{4BA51B6B-C79A-40FA-953E-995E262540E3}" destId="{7270A047-83C6-44D5-958C-7A5BB8CEFC8F}" srcOrd="10" destOrd="0" presId="urn:microsoft.com/office/officeart/2005/8/layout/cycle6"/>
    <dgm:cxn modelId="{FD8D2CD0-4C91-4E10-9692-0E5963C7B4B7}" type="presParOf" srcId="{4BA51B6B-C79A-40FA-953E-995E262540E3}" destId="{E91EF065-C3D8-4B37-9FD8-6ACEE25B9672}" srcOrd="11" destOrd="0" presId="urn:microsoft.com/office/officeart/2005/8/layout/cycle6"/>
    <dgm:cxn modelId="{A86CFBD3-CCFF-4104-B353-B6195A849FAC}" type="presParOf" srcId="{4BA51B6B-C79A-40FA-953E-995E262540E3}" destId="{96BD3195-6D66-4BC9-B7C3-36BE45431434}" srcOrd="12" destOrd="0" presId="urn:microsoft.com/office/officeart/2005/8/layout/cycle6"/>
    <dgm:cxn modelId="{84FC9833-80FF-489C-BB1E-6430F2A884B6}" type="presParOf" srcId="{4BA51B6B-C79A-40FA-953E-995E262540E3}" destId="{D9B037BC-195C-495A-964F-2DD0A9FB0E33}" srcOrd="13" destOrd="0" presId="urn:microsoft.com/office/officeart/2005/8/layout/cycle6"/>
    <dgm:cxn modelId="{0B0FA32E-DF4D-401E-ACD8-F191FCF7ADB9}" type="presParOf" srcId="{4BA51B6B-C79A-40FA-953E-995E262540E3}" destId="{6CD9D576-8F65-4F37-A991-658B2061EF37}" srcOrd="14" destOrd="0" presId="urn:microsoft.com/office/officeart/2005/8/layout/cycle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931E39-F426-49E4-99FC-8CCDAFD3FA0C}" type="doc">
      <dgm:prSet loTypeId="urn:microsoft.com/office/officeart/2008/layout/LinedList" loCatId="list" qsTypeId="urn:microsoft.com/office/officeart/2005/8/quickstyle/3d1" qsCatId="3D" csTypeId="urn:microsoft.com/office/officeart/2005/8/colors/accent1_2" csCatId="accent1" phldr="1"/>
      <dgm:spPr/>
      <dgm:t>
        <a:bodyPr/>
        <a:lstStyle/>
        <a:p>
          <a:endParaRPr lang="ro-RO"/>
        </a:p>
      </dgm:t>
    </dgm:pt>
    <dgm:pt modelId="{230375BC-500C-4FF6-AE2F-925BD80A95C3}">
      <dgm:prSet phldrT="[Text]"/>
      <dgm:spPr/>
      <dgm:t>
        <a:bodyPr/>
        <a:lstStyle/>
        <a:p>
          <a:r>
            <a:rPr lang="ro-RO" dirty="0" smtClean="0"/>
            <a:t>Factorii care favorizează instalarea şi agravarea insuficienţei venoase cronice</a:t>
          </a:r>
          <a:endParaRPr lang="ro-RO" dirty="0"/>
        </a:p>
      </dgm:t>
    </dgm:pt>
    <dgm:pt modelId="{48EF8B2C-4164-43B4-99D1-B0D61F9FEAB1}" type="parTrans" cxnId="{C358B70F-142E-4335-9AEE-A017670F2139}">
      <dgm:prSet/>
      <dgm:spPr/>
      <dgm:t>
        <a:bodyPr/>
        <a:lstStyle/>
        <a:p>
          <a:endParaRPr lang="ro-RO"/>
        </a:p>
      </dgm:t>
    </dgm:pt>
    <dgm:pt modelId="{40B17A20-53D4-4530-B7D1-1AF1CA8C4A7B}" type="sibTrans" cxnId="{C358B70F-142E-4335-9AEE-A017670F2139}">
      <dgm:prSet/>
      <dgm:spPr/>
      <dgm:t>
        <a:bodyPr/>
        <a:lstStyle/>
        <a:p>
          <a:endParaRPr lang="ro-RO"/>
        </a:p>
      </dgm:t>
    </dgm:pt>
    <dgm:pt modelId="{6E3F802F-2037-4A25-8843-85130959495E}">
      <dgm:prSet phldrT="[Text]"/>
      <dgm:spPr/>
      <dgm:t>
        <a:bodyPr/>
        <a:lstStyle/>
        <a:p>
          <a:r>
            <a:rPr lang="ro-RO" dirty="0" smtClean="0"/>
            <a:t>Obezitate</a:t>
          </a:r>
        </a:p>
        <a:p>
          <a:r>
            <a:rPr lang="ro-RO" dirty="0" smtClean="0"/>
            <a:t>ortostatism static prelungit</a:t>
          </a:r>
        </a:p>
        <a:p>
          <a:r>
            <a:rPr lang="ro-RO" dirty="0" smtClean="0"/>
            <a:t>sedentarismul</a:t>
          </a:r>
          <a:endParaRPr lang="ro-RO" dirty="0"/>
        </a:p>
      </dgm:t>
    </dgm:pt>
    <dgm:pt modelId="{CF8A397A-1664-4BEB-A219-048E0E8D7F6B}" type="parTrans" cxnId="{4A0D8D7D-C773-42BC-AAF4-21A656785476}">
      <dgm:prSet/>
      <dgm:spPr/>
      <dgm:t>
        <a:bodyPr/>
        <a:lstStyle/>
        <a:p>
          <a:endParaRPr lang="ro-RO"/>
        </a:p>
      </dgm:t>
    </dgm:pt>
    <dgm:pt modelId="{45054647-993D-43B2-ACF6-CCBC51CF37E1}" type="sibTrans" cxnId="{4A0D8D7D-C773-42BC-AAF4-21A656785476}">
      <dgm:prSet/>
      <dgm:spPr/>
      <dgm:t>
        <a:bodyPr/>
        <a:lstStyle/>
        <a:p>
          <a:endParaRPr lang="ro-RO"/>
        </a:p>
      </dgm:t>
    </dgm:pt>
    <dgm:pt modelId="{5EF0FA08-357F-46C5-B3C3-B524F0C4AF8C}">
      <dgm:prSet phldrT="[Text]"/>
      <dgm:spPr/>
      <dgm:t>
        <a:bodyPr/>
        <a:lstStyle/>
        <a:p>
          <a:r>
            <a:rPr lang="it-IT" dirty="0" smtClean="0"/>
            <a:t>deficienţa pompei musculare la nivelul membrelor inferioare</a:t>
          </a:r>
          <a:endParaRPr lang="ro-RO" dirty="0" smtClean="0"/>
        </a:p>
        <a:p>
          <a:r>
            <a:rPr lang="ro-RO" dirty="0" smtClean="0"/>
            <a:t>boli cardiovasculare</a:t>
          </a:r>
        </a:p>
        <a:p>
          <a:r>
            <a:rPr lang="ro-RO" dirty="0" smtClean="0"/>
            <a:t>boli metabolice</a:t>
          </a:r>
          <a:endParaRPr lang="ro-RO" dirty="0"/>
        </a:p>
      </dgm:t>
    </dgm:pt>
    <dgm:pt modelId="{A47C8D7E-CF65-4175-BE2F-10D88F867C5F}" type="parTrans" cxnId="{8087DDC2-B9D9-40EB-A097-7F8BC5B806AE}">
      <dgm:prSet/>
      <dgm:spPr/>
      <dgm:t>
        <a:bodyPr/>
        <a:lstStyle/>
        <a:p>
          <a:endParaRPr lang="ro-RO"/>
        </a:p>
      </dgm:t>
    </dgm:pt>
    <dgm:pt modelId="{DAB0086B-C945-458B-9B82-759854F64104}" type="sibTrans" cxnId="{8087DDC2-B9D9-40EB-A097-7F8BC5B806AE}">
      <dgm:prSet/>
      <dgm:spPr/>
      <dgm:t>
        <a:bodyPr/>
        <a:lstStyle/>
        <a:p>
          <a:endParaRPr lang="ro-RO"/>
        </a:p>
      </dgm:t>
    </dgm:pt>
    <dgm:pt modelId="{1E4E24D9-68B2-4D4E-AF7C-77D0F3396BED}">
      <dgm:prSet phldrT="[Text]"/>
      <dgm:spPr/>
      <dgm:t>
        <a:bodyPr/>
        <a:lstStyle/>
        <a:p>
          <a:r>
            <a:rPr lang="ro-RO" dirty="0" smtClean="0"/>
            <a:t>boli digestive</a:t>
          </a:r>
        </a:p>
        <a:p>
          <a:r>
            <a:rPr lang="ro-RO" dirty="0" smtClean="0"/>
            <a:t>afecţiuni osteo-articulare</a:t>
          </a:r>
        </a:p>
        <a:p>
          <a:r>
            <a:rPr lang="ro-RO" dirty="0" smtClean="0"/>
            <a:t>sarcini repetate</a:t>
          </a:r>
        </a:p>
        <a:p>
          <a:r>
            <a:rPr lang="ro-RO" dirty="0" smtClean="0"/>
            <a:t>vârsta</a:t>
          </a:r>
          <a:endParaRPr lang="ro-RO" dirty="0"/>
        </a:p>
      </dgm:t>
    </dgm:pt>
    <dgm:pt modelId="{27978655-CD4B-4A37-A1AC-7B044C7BCD48}" type="parTrans" cxnId="{808826E1-9D5E-47C8-B73F-4D31BCD4B500}">
      <dgm:prSet/>
      <dgm:spPr/>
      <dgm:t>
        <a:bodyPr/>
        <a:lstStyle/>
        <a:p>
          <a:endParaRPr lang="ro-RO"/>
        </a:p>
      </dgm:t>
    </dgm:pt>
    <dgm:pt modelId="{6653CB26-84E9-44DF-923B-0C8E857CF4A3}" type="sibTrans" cxnId="{808826E1-9D5E-47C8-B73F-4D31BCD4B500}">
      <dgm:prSet/>
      <dgm:spPr/>
      <dgm:t>
        <a:bodyPr/>
        <a:lstStyle/>
        <a:p>
          <a:endParaRPr lang="ro-RO"/>
        </a:p>
      </dgm:t>
    </dgm:pt>
    <dgm:pt modelId="{41AB5676-A8BD-43E5-8884-0ADBF52BA68E}" type="pres">
      <dgm:prSet presAssocID="{A6931E39-F426-49E4-99FC-8CCDAFD3FA0C}" presName="vert0" presStyleCnt="0">
        <dgm:presLayoutVars>
          <dgm:dir/>
          <dgm:animOne val="branch"/>
          <dgm:animLvl val="lvl"/>
        </dgm:presLayoutVars>
      </dgm:prSet>
      <dgm:spPr/>
      <dgm:t>
        <a:bodyPr/>
        <a:lstStyle/>
        <a:p>
          <a:endParaRPr lang="ro-RO"/>
        </a:p>
      </dgm:t>
    </dgm:pt>
    <dgm:pt modelId="{D667414C-F6C9-4D81-B2D3-E4C897D7A2F7}" type="pres">
      <dgm:prSet presAssocID="{230375BC-500C-4FF6-AE2F-925BD80A95C3}" presName="thickLine" presStyleLbl="alignNode1" presStyleIdx="0" presStyleCnt="1"/>
      <dgm:spPr/>
    </dgm:pt>
    <dgm:pt modelId="{FDC8E019-B120-4D47-8AAF-4DFFA5BE099D}" type="pres">
      <dgm:prSet presAssocID="{230375BC-500C-4FF6-AE2F-925BD80A95C3}" presName="horz1" presStyleCnt="0"/>
      <dgm:spPr/>
    </dgm:pt>
    <dgm:pt modelId="{3025F41A-EFCC-478E-AD7F-1842012891CC}" type="pres">
      <dgm:prSet presAssocID="{230375BC-500C-4FF6-AE2F-925BD80A95C3}" presName="tx1" presStyleLbl="revTx" presStyleIdx="0" presStyleCnt="4"/>
      <dgm:spPr/>
      <dgm:t>
        <a:bodyPr/>
        <a:lstStyle/>
        <a:p>
          <a:endParaRPr lang="ro-RO"/>
        </a:p>
      </dgm:t>
    </dgm:pt>
    <dgm:pt modelId="{87AB7E33-D4E5-4C1E-BF06-52B93E57D473}" type="pres">
      <dgm:prSet presAssocID="{230375BC-500C-4FF6-AE2F-925BD80A95C3}" presName="vert1" presStyleCnt="0"/>
      <dgm:spPr/>
    </dgm:pt>
    <dgm:pt modelId="{57AC30B1-1C4B-4D08-A84D-1F8B733EF413}" type="pres">
      <dgm:prSet presAssocID="{6E3F802F-2037-4A25-8843-85130959495E}" presName="vertSpace2a" presStyleCnt="0"/>
      <dgm:spPr/>
    </dgm:pt>
    <dgm:pt modelId="{03562FB0-BE10-4942-AEB8-4F685AE7B0AF}" type="pres">
      <dgm:prSet presAssocID="{6E3F802F-2037-4A25-8843-85130959495E}" presName="horz2" presStyleCnt="0"/>
      <dgm:spPr/>
    </dgm:pt>
    <dgm:pt modelId="{525DEF98-74C1-4674-8019-E6C97557AD69}" type="pres">
      <dgm:prSet presAssocID="{6E3F802F-2037-4A25-8843-85130959495E}" presName="horzSpace2" presStyleCnt="0"/>
      <dgm:spPr/>
    </dgm:pt>
    <dgm:pt modelId="{761AE795-F459-4C9E-AE5D-D0C292CC6A1B}" type="pres">
      <dgm:prSet presAssocID="{6E3F802F-2037-4A25-8843-85130959495E}" presName="tx2" presStyleLbl="revTx" presStyleIdx="1" presStyleCnt="4"/>
      <dgm:spPr/>
      <dgm:t>
        <a:bodyPr/>
        <a:lstStyle/>
        <a:p>
          <a:endParaRPr lang="ro-RO"/>
        </a:p>
      </dgm:t>
    </dgm:pt>
    <dgm:pt modelId="{5C2815A9-97DD-496F-AC54-513BE10BDEB1}" type="pres">
      <dgm:prSet presAssocID="{6E3F802F-2037-4A25-8843-85130959495E}" presName="vert2" presStyleCnt="0"/>
      <dgm:spPr/>
    </dgm:pt>
    <dgm:pt modelId="{F7A34C0F-842D-4988-86E4-EEA94899E7E2}" type="pres">
      <dgm:prSet presAssocID="{6E3F802F-2037-4A25-8843-85130959495E}" presName="thinLine2b" presStyleLbl="callout" presStyleIdx="0" presStyleCnt="3"/>
      <dgm:spPr/>
    </dgm:pt>
    <dgm:pt modelId="{2A20F3BE-638A-4F89-A1E8-0CBED086B582}" type="pres">
      <dgm:prSet presAssocID="{6E3F802F-2037-4A25-8843-85130959495E}" presName="vertSpace2b" presStyleCnt="0"/>
      <dgm:spPr/>
    </dgm:pt>
    <dgm:pt modelId="{2230536D-4487-4DCD-A049-9D21C0FC715A}" type="pres">
      <dgm:prSet presAssocID="{5EF0FA08-357F-46C5-B3C3-B524F0C4AF8C}" presName="horz2" presStyleCnt="0"/>
      <dgm:spPr/>
    </dgm:pt>
    <dgm:pt modelId="{4CCAB4D6-3381-4433-92F6-AD8A33351842}" type="pres">
      <dgm:prSet presAssocID="{5EF0FA08-357F-46C5-B3C3-B524F0C4AF8C}" presName="horzSpace2" presStyleCnt="0"/>
      <dgm:spPr/>
    </dgm:pt>
    <dgm:pt modelId="{CB87C377-CAC4-44B3-95FA-6FD131AF918B}" type="pres">
      <dgm:prSet presAssocID="{5EF0FA08-357F-46C5-B3C3-B524F0C4AF8C}" presName="tx2" presStyleLbl="revTx" presStyleIdx="2" presStyleCnt="4"/>
      <dgm:spPr/>
      <dgm:t>
        <a:bodyPr/>
        <a:lstStyle/>
        <a:p>
          <a:endParaRPr lang="ro-RO"/>
        </a:p>
      </dgm:t>
    </dgm:pt>
    <dgm:pt modelId="{6BEC7B2B-4EC1-41B3-BE3C-2CEB830FB58B}" type="pres">
      <dgm:prSet presAssocID="{5EF0FA08-357F-46C5-B3C3-B524F0C4AF8C}" presName="vert2" presStyleCnt="0"/>
      <dgm:spPr/>
    </dgm:pt>
    <dgm:pt modelId="{5FC76450-CDD8-4DC0-87D0-3682048DA0D4}" type="pres">
      <dgm:prSet presAssocID="{5EF0FA08-357F-46C5-B3C3-B524F0C4AF8C}" presName="thinLine2b" presStyleLbl="callout" presStyleIdx="1" presStyleCnt="3"/>
      <dgm:spPr/>
    </dgm:pt>
    <dgm:pt modelId="{418652F4-D21D-495E-93B9-ACFA060B36BA}" type="pres">
      <dgm:prSet presAssocID="{5EF0FA08-357F-46C5-B3C3-B524F0C4AF8C}" presName="vertSpace2b" presStyleCnt="0"/>
      <dgm:spPr/>
    </dgm:pt>
    <dgm:pt modelId="{CF9D25EC-8C5F-4708-9DF3-F51A654B081C}" type="pres">
      <dgm:prSet presAssocID="{1E4E24D9-68B2-4D4E-AF7C-77D0F3396BED}" presName="horz2" presStyleCnt="0"/>
      <dgm:spPr/>
    </dgm:pt>
    <dgm:pt modelId="{9A29241D-A5FC-414F-B9CB-3B57F054EDC4}" type="pres">
      <dgm:prSet presAssocID="{1E4E24D9-68B2-4D4E-AF7C-77D0F3396BED}" presName="horzSpace2" presStyleCnt="0"/>
      <dgm:spPr/>
    </dgm:pt>
    <dgm:pt modelId="{67927AFA-A6DB-46D2-A04C-2D11694CCF68}" type="pres">
      <dgm:prSet presAssocID="{1E4E24D9-68B2-4D4E-AF7C-77D0F3396BED}" presName="tx2" presStyleLbl="revTx" presStyleIdx="3" presStyleCnt="4"/>
      <dgm:spPr/>
      <dgm:t>
        <a:bodyPr/>
        <a:lstStyle/>
        <a:p>
          <a:endParaRPr lang="ro-RO"/>
        </a:p>
      </dgm:t>
    </dgm:pt>
    <dgm:pt modelId="{C63EC464-9FCE-4663-9C38-FBCCD2A367C8}" type="pres">
      <dgm:prSet presAssocID="{1E4E24D9-68B2-4D4E-AF7C-77D0F3396BED}" presName="vert2" presStyleCnt="0"/>
      <dgm:spPr/>
    </dgm:pt>
    <dgm:pt modelId="{CB15B496-8870-4F89-8630-0653AFE57A23}" type="pres">
      <dgm:prSet presAssocID="{1E4E24D9-68B2-4D4E-AF7C-77D0F3396BED}" presName="thinLine2b" presStyleLbl="callout" presStyleIdx="2" presStyleCnt="3"/>
      <dgm:spPr/>
    </dgm:pt>
    <dgm:pt modelId="{3F5B78A1-A7DD-4B71-B2A8-A38CB68E62BC}" type="pres">
      <dgm:prSet presAssocID="{1E4E24D9-68B2-4D4E-AF7C-77D0F3396BED}" presName="vertSpace2b" presStyleCnt="0"/>
      <dgm:spPr/>
    </dgm:pt>
  </dgm:ptLst>
  <dgm:cxnLst>
    <dgm:cxn modelId="{808826E1-9D5E-47C8-B73F-4D31BCD4B500}" srcId="{230375BC-500C-4FF6-AE2F-925BD80A95C3}" destId="{1E4E24D9-68B2-4D4E-AF7C-77D0F3396BED}" srcOrd="2" destOrd="0" parTransId="{27978655-CD4B-4A37-A1AC-7B044C7BCD48}" sibTransId="{6653CB26-84E9-44DF-923B-0C8E857CF4A3}"/>
    <dgm:cxn modelId="{DBC64132-0DA0-473F-A3E2-867EF78FE45F}" type="presOf" srcId="{6E3F802F-2037-4A25-8843-85130959495E}" destId="{761AE795-F459-4C9E-AE5D-D0C292CC6A1B}" srcOrd="0" destOrd="0" presId="urn:microsoft.com/office/officeart/2008/layout/LinedList"/>
    <dgm:cxn modelId="{4A0D8D7D-C773-42BC-AAF4-21A656785476}" srcId="{230375BC-500C-4FF6-AE2F-925BD80A95C3}" destId="{6E3F802F-2037-4A25-8843-85130959495E}" srcOrd="0" destOrd="0" parTransId="{CF8A397A-1664-4BEB-A219-048E0E8D7F6B}" sibTransId="{45054647-993D-43B2-ACF6-CCBC51CF37E1}"/>
    <dgm:cxn modelId="{49623562-F4E7-417C-BF4C-1E01C6A20828}" type="presOf" srcId="{A6931E39-F426-49E4-99FC-8CCDAFD3FA0C}" destId="{41AB5676-A8BD-43E5-8884-0ADBF52BA68E}" srcOrd="0" destOrd="0" presId="urn:microsoft.com/office/officeart/2008/layout/LinedList"/>
    <dgm:cxn modelId="{C358B70F-142E-4335-9AEE-A017670F2139}" srcId="{A6931E39-F426-49E4-99FC-8CCDAFD3FA0C}" destId="{230375BC-500C-4FF6-AE2F-925BD80A95C3}" srcOrd="0" destOrd="0" parTransId="{48EF8B2C-4164-43B4-99D1-B0D61F9FEAB1}" sibTransId="{40B17A20-53D4-4530-B7D1-1AF1CA8C4A7B}"/>
    <dgm:cxn modelId="{C17ABA1E-D0E6-46DC-939C-4DF8E9426860}" type="presOf" srcId="{230375BC-500C-4FF6-AE2F-925BD80A95C3}" destId="{3025F41A-EFCC-478E-AD7F-1842012891CC}" srcOrd="0" destOrd="0" presId="urn:microsoft.com/office/officeart/2008/layout/LinedList"/>
    <dgm:cxn modelId="{2BBECE61-F9FC-455D-96FB-ADD27411DFFD}" type="presOf" srcId="{1E4E24D9-68B2-4D4E-AF7C-77D0F3396BED}" destId="{67927AFA-A6DB-46D2-A04C-2D11694CCF68}" srcOrd="0" destOrd="0" presId="urn:microsoft.com/office/officeart/2008/layout/LinedList"/>
    <dgm:cxn modelId="{8087DDC2-B9D9-40EB-A097-7F8BC5B806AE}" srcId="{230375BC-500C-4FF6-AE2F-925BD80A95C3}" destId="{5EF0FA08-357F-46C5-B3C3-B524F0C4AF8C}" srcOrd="1" destOrd="0" parTransId="{A47C8D7E-CF65-4175-BE2F-10D88F867C5F}" sibTransId="{DAB0086B-C945-458B-9B82-759854F64104}"/>
    <dgm:cxn modelId="{C5378E8E-EFA1-4D9A-8FD5-E3E36FCF337C}" type="presOf" srcId="{5EF0FA08-357F-46C5-B3C3-B524F0C4AF8C}" destId="{CB87C377-CAC4-44B3-95FA-6FD131AF918B}" srcOrd="0" destOrd="0" presId="urn:microsoft.com/office/officeart/2008/layout/LinedList"/>
    <dgm:cxn modelId="{A88FD0FA-D06A-4149-A27B-AEEF815E1434}" type="presParOf" srcId="{41AB5676-A8BD-43E5-8884-0ADBF52BA68E}" destId="{D667414C-F6C9-4D81-B2D3-E4C897D7A2F7}" srcOrd="0" destOrd="0" presId="urn:microsoft.com/office/officeart/2008/layout/LinedList"/>
    <dgm:cxn modelId="{2CF100C6-42E1-4600-B398-467D0BF97954}" type="presParOf" srcId="{41AB5676-A8BD-43E5-8884-0ADBF52BA68E}" destId="{FDC8E019-B120-4D47-8AAF-4DFFA5BE099D}" srcOrd="1" destOrd="0" presId="urn:microsoft.com/office/officeart/2008/layout/LinedList"/>
    <dgm:cxn modelId="{1E293294-2943-4A5C-A988-0BF83AE637CA}" type="presParOf" srcId="{FDC8E019-B120-4D47-8AAF-4DFFA5BE099D}" destId="{3025F41A-EFCC-478E-AD7F-1842012891CC}" srcOrd="0" destOrd="0" presId="urn:microsoft.com/office/officeart/2008/layout/LinedList"/>
    <dgm:cxn modelId="{521D97A5-56CE-419E-8C30-A855493D2DCD}" type="presParOf" srcId="{FDC8E019-B120-4D47-8AAF-4DFFA5BE099D}" destId="{87AB7E33-D4E5-4C1E-BF06-52B93E57D473}" srcOrd="1" destOrd="0" presId="urn:microsoft.com/office/officeart/2008/layout/LinedList"/>
    <dgm:cxn modelId="{29BE246B-98BD-47DF-BBF1-779DEFE3E506}" type="presParOf" srcId="{87AB7E33-D4E5-4C1E-BF06-52B93E57D473}" destId="{57AC30B1-1C4B-4D08-A84D-1F8B733EF413}" srcOrd="0" destOrd="0" presId="urn:microsoft.com/office/officeart/2008/layout/LinedList"/>
    <dgm:cxn modelId="{A6415BBF-1A28-44CF-B4A7-999538746C3C}" type="presParOf" srcId="{87AB7E33-D4E5-4C1E-BF06-52B93E57D473}" destId="{03562FB0-BE10-4942-AEB8-4F685AE7B0AF}" srcOrd="1" destOrd="0" presId="urn:microsoft.com/office/officeart/2008/layout/LinedList"/>
    <dgm:cxn modelId="{EF4ADDFA-54FD-40C4-AB8D-24C16C9CBA3A}" type="presParOf" srcId="{03562FB0-BE10-4942-AEB8-4F685AE7B0AF}" destId="{525DEF98-74C1-4674-8019-E6C97557AD69}" srcOrd="0" destOrd="0" presId="urn:microsoft.com/office/officeart/2008/layout/LinedList"/>
    <dgm:cxn modelId="{FC1D0768-45E2-4E55-A39E-E7775CB944F1}" type="presParOf" srcId="{03562FB0-BE10-4942-AEB8-4F685AE7B0AF}" destId="{761AE795-F459-4C9E-AE5D-D0C292CC6A1B}" srcOrd="1" destOrd="0" presId="urn:microsoft.com/office/officeart/2008/layout/LinedList"/>
    <dgm:cxn modelId="{2CA475BD-102B-4724-93B3-D8AB7D39FBFC}" type="presParOf" srcId="{03562FB0-BE10-4942-AEB8-4F685AE7B0AF}" destId="{5C2815A9-97DD-496F-AC54-513BE10BDEB1}" srcOrd="2" destOrd="0" presId="urn:microsoft.com/office/officeart/2008/layout/LinedList"/>
    <dgm:cxn modelId="{DD179DB5-8752-4A0F-9260-EA451A20BCF4}" type="presParOf" srcId="{87AB7E33-D4E5-4C1E-BF06-52B93E57D473}" destId="{F7A34C0F-842D-4988-86E4-EEA94899E7E2}" srcOrd="2" destOrd="0" presId="urn:microsoft.com/office/officeart/2008/layout/LinedList"/>
    <dgm:cxn modelId="{C9E16B58-5296-4AC6-9FE3-B68A7827031E}" type="presParOf" srcId="{87AB7E33-D4E5-4C1E-BF06-52B93E57D473}" destId="{2A20F3BE-638A-4F89-A1E8-0CBED086B582}" srcOrd="3" destOrd="0" presId="urn:microsoft.com/office/officeart/2008/layout/LinedList"/>
    <dgm:cxn modelId="{A79A563D-3095-4027-9104-4E37FDF66B7F}" type="presParOf" srcId="{87AB7E33-D4E5-4C1E-BF06-52B93E57D473}" destId="{2230536D-4487-4DCD-A049-9D21C0FC715A}" srcOrd="4" destOrd="0" presId="urn:microsoft.com/office/officeart/2008/layout/LinedList"/>
    <dgm:cxn modelId="{088D066F-54CA-41EF-81E6-3E8CFD6742CB}" type="presParOf" srcId="{2230536D-4487-4DCD-A049-9D21C0FC715A}" destId="{4CCAB4D6-3381-4433-92F6-AD8A33351842}" srcOrd="0" destOrd="0" presId="urn:microsoft.com/office/officeart/2008/layout/LinedList"/>
    <dgm:cxn modelId="{E1A6D5D4-C8CA-48F4-B0F1-E25E2A474BBD}" type="presParOf" srcId="{2230536D-4487-4DCD-A049-9D21C0FC715A}" destId="{CB87C377-CAC4-44B3-95FA-6FD131AF918B}" srcOrd="1" destOrd="0" presId="urn:microsoft.com/office/officeart/2008/layout/LinedList"/>
    <dgm:cxn modelId="{C52910CB-1C45-4FB6-81C7-DFF34C4EB493}" type="presParOf" srcId="{2230536D-4487-4DCD-A049-9D21C0FC715A}" destId="{6BEC7B2B-4EC1-41B3-BE3C-2CEB830FB58B}" srcOrd="2" destOrd="0" presId="urn:microsoft.com/office/officeart/2008/layout/LinedList"/>
    <dgm:cxn modelId="{782744F8-4DB0-46FE-A23A-6B53B3B6C5A6}" type="presParOf" srcId="{87AB7E33-D4E5-4C1E-BF06-52B93E57D473}" destId="{5FC76450-CDD8-4DC0-87D0-3682048DA0D4}" srcOrd="5" destOrd="0" presId="urn:microsoft.com/office/officeart/2008/layout/LinedList"/>
    <dgm:cxn modelId="{B7646D11-DE4D-4197-986B-50C10A559497}" type="presParOf" srcId="{87AB7E33-D4E5-4C1E-BF06-52B93E57D473}" destId="{418652F4-D21D-495E-93B9-ACFA060B36BA}" srcOrd="6" destOrd="0" presId="urn:microsoft.com/office/officeart/2008/layout/LinedList"/>
    <dgm:cxn modelId="{2859A73F-3DC5-4B7E-B20F-39AED41EEEC4}" type="presParOf" srcId="{87AB7E33-D4E5-4C1E-BF06-52B93E57D473}" destId="{CF9D25EC-8C5F-4708-9DF3-F51A654B081C}" srcOrd="7" destOrd="0" presId="urn:microsoft.com/office/officeart/2008/layout/LinedList"/>
    <dgm:cxn modelId="{DBE7BCFE-AB4B-4398-87FE-6156EBFDCD4E}" type="presParOf" srcId="{CF9D25EC-8C5F-4708-9DF3-F51A654B081C}" destId="{9A29241D-A5FC-414F-B9CB-3B57F054EDC4}" srcOrd="0" destOrd="0" presId="urn:microsoft.com/office/officeart/2008/layout/LinedList"/>
    <dgm:cxn modelId="{A7823D0C-7B83-4379-AB46-9250962E98DB}" type="presParOf" srcId="{CF9D25EC-8C5F-4708-9DF3-F51A654B081C}" destId="{67927AFA-A6DB-46D2-A04C-2D11694CCF68}" srcOrd="1" destOrd="0" presId="urn:microsoft.com/office/officeart/2008/layout/LinedList"/>
    <dgm:cxn modelId="{E91F6C72-522B-4AE8-967A-0F33F5275F7F}" type="presParOf" srcId="{CF9D25EC-8C5F-4708-9DF3-F51A654B081C}" destId="{C63EC464-9FCE-4663-9C38-FBCCD2A367C8}" srcOrd="2" destOrd="0" presId="urn:microsoft.com/office/officeart/2008/layout/LinedList"/>
    <dgm:cxn modelId="{32EAC23A-7F96-4605-9C75-693AB2828950}" type="presParOf" srcId="{87AB7E33-D4E5-4C1E-BF06-52B93E57D473}" destId="{CB15B496-8870-4F89-8630-0653AFE57A23}" srcOrd="8" destOrd="0" presId="urn:microsoft.com/office/officeart/2008/layout/LinedList"/>
    <dgm:cxn modelId="{5556B2AB-15DC-4F9F-A0E8-4AA20D90DBB2}" type="presParOf" srcId="{87AB7E33-D4E5-4C1E-BF06-52B93E57D473}" destId="{3F5B78A1-A7DD-4B71-B2A8-A38CB68E62BC}"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431C67-ED01-4F7D-B4D5-8AFCFE4E2F0C}" type="doc">
      <dgm:prSet loTypeId="urn:microsoft.com/office/officeart/2005/8/layout/process5" loCatId="process" qsTypeId="urn:microsoft.com/office/officeart/2005/8/quickstyle/3d1" qsCatId="3D" csTypeId="urn:microsoft.com/office/officeart/2005/8/colors/accent1_2" csCatId="accent1" phldr="1"/>
      <dgm:spPr/>
      <dgm:t>
        <a:bodyPr/>
        <a:lstStyle/>
        <a:p>
          <a:endParaRPr lang="ro-RO"/>
        </a:p>
      </dgm:t>
    </dgm:pt>
    <dgm:pt modelId="{5AD7E5D2-DCDD-4CE4-A76E-DB044DE8C59A}">
      <dgm:prSet phldrT="[Text]"/>
      <dgm:spPr/>
      <dgm:t>
        <a:bodyPr/>
        <a:lstStyle/>
        <a:p>
          <a:r>
            <a:rPr lang="ro-RO" dirty="0" smtClean="0"/>
            <a:t>contracția mușchilor</a:t>
          </a:r>
          <a:endParaRPr lang="ro-RO" dirty="0"/>
        </a:p>
      </dgm:t>
    </dgm:pt>
    <dgm:pt modelId="{76944DBC-B37B-478D-86A3-9EC62544A10D}" type="parTrans" cxnId="{2B1DD12B-BA7D-45F1-83DC-2BECA05E12A5}">
      <dgm:prSet/>
      <dgm:spPr/>
      <dgm:t>
        <a:bodyPr/>
        <a:lstStyle/>
        <a:p>
          <a:endParaRPr lang="ro-RO"/>
        </a:p>
      </dgm:t>
    </dgm:pt>
    <dgm:pt modelId="{AA8C7DA6-8C98-4947-A2A6-15AAFF8C5F02}" type="sibTrans" cxnId="{2B1DD12B-BA7D-45F1-83DC-2BECA05E12A5}">
      <dgm:prSet/>
      <dgm:spPr/>
      <dgm:t>
        <a:bodyPr/>
        <a:lstStyle/>
        <a:p>
          <a:endParaRPr lang="ro-RO"/>
        </a:p>
      </dgm:t>
    </dgm:pt>
    <dgm:pt modelId="{6DC9CF39-E676-443C-BEEC-2E3477DC8866}">
      <dgm:prSet phldrT="[Text]"/>
      <dgm:spPr/>
      <dgm:t>
        <a:bodyPr/>
        <a:lstStyle/>
        <a:p>
          <a:r>
            <a:rPr lang="ro-RO" dirty="0" smtClean="0"/>
            <a:t>venele profunde sunt comprimate</a:t>
          </a:r>
          <a:endParaRPr lang="ro-RO" dirty="0"/>
        </a:p>
      </dgm:t>
    </dgm:pt>
    <dgm:pt modelId="{76390D05-5170-495D-BA23-2CEF0053CEA2}" type="parTrans" cxnId="{EA250B0F-B5D9-4ACD-8E09-1DAAEDA89439}">
      <dgm:prSet/>
      <dgm:spPr/>
      <dgm:t>
        <a:bodyPr/>
        <a:lstStyle/>
        <a:p>
          <a:endParaRPr lang="ro-RO"/>
        </a:p>
      </dgm:t>
    </dgm:pt>
    <dgm:pt modelId="{69FE4B6D-C1A2-449A-B35D-3F31AEBDDF64}" type="sibTrans" cxnId="{EA250B0F-B5D9-4ACD-8E09-1DAAEDA89439}">
      <dgm:prSet/>
      <dgm:spPr/>
      <dgm:t>
        <a:bodyPr/>
        <a:lstStyle/>
        <a:p>
          <a:endParaRPr lang="ro-RO"/>
        </a:p>
      </dgm:t>
    </dgm:pt>
    <dgm:pt modelId="{A4BB486F-F557-467E-AE91-27F81BF26689}">
      <dgm:prSet phldrT="[Text]"/>
      <dgm:spPr/>
      <dgm:t>
        <a:bodyPr/>
        <a:lstStyle/>
        <a:p>
          <a:r>
            <a:rPr lang="ro-RO" dirty="0" smtClean="0"/>
            <a:t>sângele se deplasează</a:t>
          </a:r>
        </a:p>
        <a:p>
          <a:r>
            <a:rPr lang="ro-RO" dirty="0" smtClean="0"/>
            <a:t>împotriva gravitației</a:t>
          </a:r>
          <a:endParaRPr lang="ro-RO" dirty="0"/>
        </a:p>
      </dgm:t>
    </dgm:pt>
    <dgm:pt modelId="{C269CE0A-2F56-498C-BF7A-D6F6CCF8BDB6}" type="parTrans" cxnId="{590AAC3D-64F7-470C-8936-0E17C6B57615}">
      <dgm:prSet/>
      <dgm:spPr/>
      <dgm:t>
        <a:bodyPr/>
        <a:lstStyle/>
        <a:p>
          <a:endParaRPr lang="ro-RO"/>
        </a:p>
      </dgm:t>
    </dgm:pt>
    <dgm:pt modelId="{18B410CE-EC09-48B8-8FD7-0A15242489FD}" type="sibTrans" cxnId="{590AAC3D-64F7-470C-8936-0E17C6B57615}">
      <dgm:prSet/>
      <dgm:spPr/>
      <dgm:t>
        <a:bodyPr/>
        <a:lstStyle/>
        <a:p>
          <a:endParaRPr lang="ro-RO"/>
        </a:p>
      </dgm:t>
    </dgm:pt>
    <dgm:pt modelId="{57A1AB6D-F64A-4ED4-A352-23D66F2E6805}">
      <dgm:prSet phldrT="[Text]"/>
      <dgm:spPr/>
      <dgm:t>
        <a:bodyPr/>
        <a:lstStyle/>
        <a:p>
          <a:r>
            <a:rPr lang="ro-RO" dirty="0" smtClean="0"/>
            <a:t>valvele unidirecționale</a:t>
          </a:r>
        </a:p>
        <a:p>
          <a:r>
            <a:rPr lang="ro-RO" dirty="0" smtClean="0"/>
            <a:t>din perforante se închid</a:t>
          </a:r>
          <a:endParaRPr lang="ro-RO" dirty="0"/>
        </a:p>
      </dgm:t>
    </dgm:pt>
    <dgm:pt modelId="{A40AD235-2683-494C-B5D7-E765A277C887}" type="parTrans" cxnId="{8A108B7C-3122-4C80-B270-C1A045438624}">
      <dgm:prSet/>
      <dgm:spPr/>
      <dgm:t>
        <a:bodyPr/>
        <a:lstStyle/>
        <a:p>
          <a:endParaRPr lang="ro-RO"/>
        </a:p>
      </dgm:t>
    </dgm:pt>
    <dgm:pt modelId="{5DCD8CA5-36BD-4B6E-9E0A-C2168F960DAC}" type="sibTrans" cxnId="{8A108B7C-3122-4C80-B270-C1A045438624}">
      <dgm:prSet/>
      <dgm:spPr/>
      <dgm:t>
        <a:bodyPr/>
        <a:lstStyle/>
        <a:p>
          <a:endParaRPr lang="ro-RO"/>
        </a:p>
      </dgm:t>
    </dgm:pt>
    <dgm:pt modelId="{D0D6F90B-6630-47C7-BDB8-3C7CB0D2BAA1}">
      <dgm:prSet phldrT="[Text]"/>
      <dgm:spPr/>
      <dgm:t>
        <a:bodyPr/>
        <a:lstStyle/>
        <a:p>
          <a:r>
            <a:rPr lang="ro-RO" dirty="0" smtClean="0"/>
            <a:t>se previne refluxul sângelui</a:t>
          </a:r>
          <a:endParaRPr lang="ro-RO" dirty="0"/>
        </a:p>
      </dgm:t>
    </dgm:pt>
    <dgm:pt modelId="{F9E8C690-98D1-47D7-8D21-33C8547FBCD6}" type="parTrans" cxnId="{8F7AE549-ACFD-4F5A-B679-7E4142D9498A}">
      <dgm:prSet/>
      <dgm:spPr/>
      <dgm:t>
        <a:bodyPr/>
        <a:lstStyle/>
        <a:p>
          <a:endParaRPr lang="ro-RO"/>
        </a:p>
      </dgm:t>
    </dgm:pt>
    <dgm:pt modelId="{53982AE8-18D8-4C3D-91BE-4CB1319850FB}" type="sibTrans" cxnId="{8F7AE549-ACFD-4F5A-B679-7E4142D9498A}">
      <dgm:prSet/>
      <dgm:spPr/>
      <dgm:t>
        <a:bodyPr/>
        <a:lstStyle/>
        <a:p>
          <a:endParaRPr lang="ro-RO"/>
        </a:p>
      </dgm:t>
    </dgm:pt>
    <dgm:pt modelId="{59BB601C-A675-4F4A-ACC5-214A9345F61E}" type="pres">
      <dgm:prSet presAssocID="{9C431C67-ED01-4F7D-B4D5-8AFCFE4E2F0C}" presName="diagram" presStyleCnt="0">
        <dgm:presLayoutVars>
          <dgm:dir/>
          <dgm:resizeHandles val="exact"/>
        </dgm:presLayoutVars>
      </dgm:prSet>
      <dgm:spPr/>
      <dgm:t>
        <a:bodyPr/>
        <a:lstStyle/>
        <a:p>
          <a:endParaRPr lang="ro-RO"/>
        </a:p>
      </dgm:t>
    </dgm:pt>
    <dgm:pt modelId="{B49BAEC0-0BB2-4492-B45A-ACA24391AC1D}" type="pres">
      <dgm:prSet presAssocID="{5AD7E5D2-DCDD-4CE4-A76E-DB044DE8C59A}" presName="node" presStyleLbl="node1" presStyleIdx="0" presStyleCnt="5">
        <dgm:presLayoutVars>
          <dgm:bulletEnabled val="1"/>
        </dgm:presLayoutVars>
      </dgm:prSet>
      <dgm:spPr/>
      <dgm:t>
        <a:bodyPr/>
        <a:lstStyle/>
        <a:p>
          <a:endParaRPr lang="ro-RO"/>
        </a:p>
      </dgm:t>
    </dgm:pt>
    <dgm:pt modelId="{9ECD4CD3-FE68-4335-9630-A4BC78741C87}" type="pres">
      <dgm:prSet presAssocID="{AA8C7DA6-8C98-4947-A2A6-15AAFF8C5F02}" presName="sibTrans" presStyleLbl="sibTrans2D1" presStyleIdx="0" presStyleCnt="4"/>
      <dgm:spPr/>
      <dgm:t>
        <a:bodyPr/>
        <a:lstStyle/>
        <a:p>
          <a:endParaRPr lang="ro-RO"/>
        </a:p>
      </dgm:t>
    </dgm:pt>
    <dgm:pt modelId="{45117EDA-5E20-4114-BE2D-6DF2F74F1B4F}" type="pres">
      <dgm:prSet presAssocID="{AA8C7DA6-8C98-4947-A2A6-15AAFF8C5F02}" presName="connectorText" presStyleLbl="sibTrans2D1" presStyleIdx="0" presStyleCnt="4"/>
      <dgm:spPr/>
      <dgm:t>
        <a:bodyPr/>
        <a:lstStyle/>
        <a:p>
          <a:endParaRPr lang="ro-RO"/>
        </a:p>
      </dgm:t>
    </dgm:pt>
    <dgm:pt modelId="{2405D7B5-C122-4F72-905B-6462F690CDA5}" type="pres">
      <dgm:prSet presAssocID="{6DC9CF39-E676-443C-BEEC-2E3477DC8866}" presName="node" presStyleLbl="node1" presStyleIdx="1" presStyleCnt="5">
        <dgm:presLayoutVars>
          <dgm:bulletEnabled val="1"/>
        </dgm:presLayoutVars>
      </dgm:prSet>
      <dgm:spPr/>
      <dgm:t>
        <a:bodyPr/>
        <a:lstStyle/>
        <a:p>
          <a:endParaRPr lang="ro-RO"/>
        </a:p>
      </dgm:t>
    </dgm:pt>
    <dgm:pt modelId="{3ADF1BA4-213F-4EB8-B6F3-B79279E1808A}" type="pres">
      <dgm:prSet presAssocID="{69FE4B6D-C1A2-449A-B35D-3F31AEBDDF64}" presName="sibTrans" presStyleLbl="sibTrans2D1" presStyleIdx="1" presStyleCnt="4"/>
      <dgm:spPr/>
      <dgm:t>
        <a:bodyPr/>
        <a:lstStyle/>
        <a:p>
          <a:endParaRPr lang="ro-RO"/>
        </a:p>
      </dgm:t>
    </dgm:pt>
    <dgm:pt modelId="{25A8A8FE-FF5D-41E0-8746-D3D4B8EB43A0}" type="pres">
      <dgm:prSet presAssocID="{69FE4B6D-C1A2-449A-B35D-3F31AEBDDF64}" presName="connectorText" presStyleLbl="sibTrans2D1" presStyleIdx="1" presStyleCnt="4"/>
      <dgm:spPr/>
      <dgm:t>
        <a:bodyPr/>
        <a:lstStyle/>
        <a:p>
          <a:endParaRPr lang="ro-RO"/>
        </a:p>
      </dgm:t>
    </dgm:pt>
    <dgm:pt modelId="{0126949E-6F67-44A5-9BF9-9FC2793CFCA8}" type="pres">
      <dgm:prSet presAssocID="{A4BB486F-F557-467E-AE91-27F81BF26689}" presName="node" presStyleLbl="node1" presStyleIdx="2" presStyleCnt="5">
        <dgm:presLayoutVars>
          <dgm:bulletEnabled val="1"/>
        </dgm:presLayoutVars>
      </dgm:prSet>
      <dgm:spPr/>
      <dgm:t>
        <a:bodyPr/>
        <a:lstStyle/>
        <a:p>
          <a:endParaRPr lang="ro-RO"/>
        </a:p>
      </dgm:t>
    </dgm:pt>
    <dgm:pt modelId="{113156BC-18B6-4630-AAB1-E8F1B0E69C18}" type="pres">
      <dgm:prSet presAssocID="{18B410CE-EC09-48B8-8FD7-0A15242489FD}" presName="sibTrans" presStyleLbl="sibTrans2D1" presStyleIdx="2" presStyleCnt="4"/>
      <dgm:spPr/>
      <dgm:t>
        <a:bodyPr/>
        <a:lstStyle/>
        <a:p>
          <a:endParaRPr lang="ro-RO"/>
        </a:p>
      </dgm:t>
    </dgm:pt>
    <dgm:pt modelId="{47488C78-583B-4DA4-9DA8-A07443572CCC}" type="pres">
      <dgm:prSet presAssocID="{18B410CE-EC09-48B8-8FD7-0A15242489FD}" presName="connectorText" presStyleLbl="sibTrans2D1" presStyleIdx="2" presStyleCnt="4"/>
      <dgm:spPr/>
      <dgm:t>
        <a:bodyPr/>
        <a:lstStyle/>
        <a:p>
          <a:endParaRPr lang="ro-RO"/>
        </a:p>
      </dgm:t>
    </dgm:pt>
    <dgm:pt modelId="{6F0266EA-31FF-4F26-ADD0-2FB8B1A6DC87}" type="pres">
      <dgm:prSet presAssocID="{57A1AB6D-F64A-4ED4-A352-23D66F2E6805}" presName="node" presStyleLbl="node1" presStyleIdx="3" presStyleCnt="5">
        <dgm:presLayoutVars>
          <dgm:bulletEnabled val="1"/>
        </dgm:presLayoutVars>
      </dgm:prSet>
      <dgm:spPr/>
      <dgm:t>
        <a:bodyPr/>
        <a:lstStyle/>
        <a:p>
          <a:endParaRPr lang="ro-RO"/>
        </a:p>
      </dgm:t>
    </dgm:pt>
    <dgm:pt modelId="{B2528677-3075-4B12-BB3F-F36E85A348B3}" type="pres">
      <dgm:prSet presAssocID="{5DCD8CA5-36BD-4B6E-9E0A-C2168F960DAC}" presName="sibTrans" presStyleLbl="sibTrans2D1" presStyleIdx="3" presStyleCnt="4"/>
      <dgm:spPr/>
      <dgm:t>
        <a:bodyPr/>
        <a:lstStyle/>
        <a:p>
          <a:endParaRPr lang="ro-RO"/>
        </a:p>
      </dgm:t>
    </dgm:pt>
    <dgm:pt modelId="{D1AC72AF-C4B8-434C-84E0-650A76CBF206}" type="pres">
      <dgm:prSet presAssocID="{5DCD8CA5-36BD-4B6E-9E0A-C2168F960DAC}" presName="connectorText" presStyleLbl="sibTrans2D1" presStyleIdx="3" presStyleCnt="4"/>
      <dgm:spPr/>
      <dgm:t>
        <a:bodyPr/>
        <a:lstStyle/>
        <a:p>
          <a:endParaRPr lang="ro-RO"/>
        </a:p>
      </dgm:t>
    </dgm:pt>
    <dgm:pt modelId="{87F21D3F-0C7B-47A5-817E-10419C42806A}" type="pres">
      <dgm:prSet presAssocID="{D0D6F90B-6630-47C7-BDB8-3C7CB0D2BAA1}" presName="node" presStyleLbl="node1" presStyleIdx="4" presStyleCnt="5">
        <dgm:presLayoutVars>
          <dgm:bulletEnabled val="1"/>
        </dgm:presLayoutVars>
      </dgm:prSet>
      <dgm:spPr/>
      <dgm:t>
        <a:bodyPr/>
        <a:lstStyle/>
        <a:p>
          <a:endParaRPr lang="ro-RO"/>
        </a:p>
      </dgm:t>
    </dgm:pt>
  </dgm:ptLst>
  <dgm:cxnLst>
    <dgm:cxn modelId="{44FE781B-4E54-4DB9-ADA0-CDB937BAEAF0}" type="presOf" srcId="{D0D6F90B-6630-47C7-BDB8-3C7CB0D2BAA1}" destId="{87F21D3F-0C7B-47A5-817E-10419C42806A}" srcOrd="0" destOrd="0" presId="urn:microsoft.com/office/officeart/2005/8/layout/process5"/>
    <dgm:cxn modelId="{55370886-46B6-417A-AD8A-FB9EF5D8318C}" type="presOf" srcId="{5AD7E5D2-DCDD-4CE4-A76E-DB044DE8C59A}" destId="{B49BAEC0-0BB2-4492-B45A-ACA24391AC1D}" srcOrd="0" destOrd="0" presId="urn:microsoft.com/office/officeart/2005/8/layout/process5"/>
    <dgm:cxn modelId="{00287828-2D72-4486-85F8-E2EC36662DA4}" type="presOf" srcId="{AA8C7DA6-8C98-4947-A2A6-15AAFF8C5F02}" destId="{45117EDA-5E20-4114-BE2D-6DF2F74F1B4F}" srcOrd="1" destOrd="0" presId="urn:microsoft.com/office/officeart/2005/8/layout/process5"/>
    <dgm:cxn modelId="{A277079B-CF5F-41AE-923C-551465A41B98}" type="presOf" srcId="{6DC9CF39-E676-443C-BEEC-2E3477DC8866}" destId="{2405D7B5-C122-4F72-905B-6462F690CDA5}" srcOrd="0" destOrd="0" presId="urn:microsoft.com/office/officeart/2005/8/layout/process5"/>
    <dgm:cxn modelId="{AED657F7-8792-4913-B46E-372ED2C1483A}" type="presOf" srcId="{69FE4B6D-C1A2-449A-B35D-3F31AEBDDF64}" destId="{25A8A8FE-FF5D-41E0-8746-D3D4B8EB43A0}" srcOrd="1" destOrd="0" presId="urn:microsoft.com/office/officeart/2005/8/layout/process5"/>
    <dgm:cxn modelId="{8A108B7C-3122-4C80-B270-C1A045438624}" srcId="{9C431C67-ED01-4F7D-B4D5-8AFCFE4E2F0C}" destId="{57A1AB6D-F64A-4ED4-A352-23D66F2E6805}" srcOrd="3" destOrd="0" parTransId="{A40AD235-2683-494C-B5D7-E765A277C887}" sibTransId="{5DCD8CA5-36BD-4B6E-9E0A-C2168F960DAC}"/>
    <dgm:cxn modelId="{53640F06-DD83-487B-9FA3-90B4EF896041}" type="presOf" srcId="{5DCD8CA5-36BD-4B6E-9E0A-C2168F960DAC}" destId="{D1AC72AF-C4B8-434C-84E0-650A76CBF206}" srcOrd="1" destOrd="0" presId="urn:microsoft.com/office/officeart/2005/8/layout/process5"/>
    <dgm:cxn modelId="{49508A25-E369-42D5-9219-2142C748EEFF}" type="presOf" srcId="{18B410CE-EC09-48B8-8FD7-0A15242489FD}" destId="{47488C78-583B-4DA4-9DA8-A07443572CCC}" srcOrd="1" destOrd="0" presId="urn:microsoft.com/office/officeart/2005/8/layout/process5"/>
    <dgm:cxn modelId="{9842A5B8-089E-4B48-96C3-29676F36BF48}" type="presOf" srcId="{AA8C7DA6-8C98-4947-A2A6-15AAFF8C5F02}" destId="{9ECD4CD3-FE68-4335-9630-A4BC78741C87}" srcOrd="0" destOrd="0" presId="urn:microsoft.com/office/officeart/2005/8/layout/process5"/>
    <dgm:cxn modelId="{8269D6FC-0301-4D14-9DAB-BB8EC6A398AA}" type="presOf" srcId="{69FE4B6D-C1A2-449A-B35D-3F31AEBDDF64}" destId="{3ADF1BA4-213F-4EB8-B6F3-B79279E1808A}" srcOrd="0" destOrd="0" presId="urn:microsoft.com/office/officeart/2005/8/layout/process5"/>
    <dgm:cxn modelId="{C7FC873B-79E0-48A4-A2F6-A869C7BA02D9}" type="presOf" srcId="{57A1AB6D-F64A-4ED4-A352-23D66F2E6805}" destId="{6F0266EA-31FF-4F26-ADD0-2FB8B1A6DC87}" srcOrd="0" destOrd="0" presId="urn:microsoft.com/office/officeart/2005/8/layout/process5"/>
    <dgm:cxn modelId="{98ECC8B4-1112-4574-8A3E-C82163902F11}" type="presOf" srcId="{5DCD8CA5-36BD-4B6E-9E0A-C2168F960DAC}" destId="{B2528677-3075-4B12-BB3F-F36E85A348B3}" srcOrd="0" destOrd="0" presId="urn:microsoft.com/office/officeart/2005/8/layout/process5"/>
    <dgm:cxn modelId="{EA250B0F-B5D9-4ACD-8E09-1DAAEDA89439}" srcId="{9C431C67-ED01-4F7D-B4D5-8AFCFE4E2F0C}" destId="{6DC9CF39-E676-443C-BEEC-2E3477DC8866}" srcOrd="1" destOrd="0" parTransId="{76390D05-5170-495D-BA23-2CEF0053CEA2}" sibTransId="{69FE4B6D-C1A2-449A-B35D-3F31AEBDDF64}"/>
    <dgm:cxn modelId="{590AAC3D-64F7-470C-8936-0E17C6B57615}" srcId="{9C431C67-ED01-4F7D-B4D5-8AFCFE4E2F0C}" destId="{A4BB486F-F557-467E-AE91-27F81BF26689}" srcOrd="2" destOrd="0" parTransId="{C269CE0A-2F56-498C-BF7A-D6F6CCF8BDB6}" sibTransId="{18B410CE-EC09-48B8-8FD7-0A15242489FD}"/>
    <dgm:cxn modelId="{8F7AE549-ACFD-4F5A-B679-7E4142D9498A}" srcId="{9C431C67-ED01-4F7D-B4D5-8AFCFE4E2F0C}" destId="{D0D6F90B-6630-47C7-BDB8-3C7CB0D2BAA1}" srcOrd="4" destOrd="0" parTransId="{F9E8C690-98D1-47D7-8D21-33C8547FBCD6}" sibTransId="{53982AE8-18D8-4C3D-91BE-4CB1319850FB}"/>
    <dgm:cxn modelId="{989A3C46-B7B8-465F-988F-4F428FBBFAF5}" type="presOf" srcId="{9C431C67-ED01-4F7D-B4D5-8AFCFE4E2F0C}" destId="{59BB601C-A675-4F4A-ACC5-214A9345F61E}" srcOrd="0" destOrd="0" presId="urn:microsoft.com/office/officeart/2005/8/layout/process5"/>
    <dgm:cxn modelId="{959EE0E6-FA67-4295-9232-C5DC2378FA00}" type="presOf" srcId="{18B410CE-EC09-48B8-8FD7-0A15242489FD}" destId="{113156BC-18B6-4630-AAB1-E8F1B0E69C18}" srcOrd="0" destOrd="0" presId="urn:microsoft.com/office/officeart/2005/8/layout/process5"/>
    <dgm:cxn modelId="{26939E49-31F8-4CBB-917D-67FE026F88A6}" type="presOf" srcId="{A4BB486F-F557-467E-AE91-27F81BF26689}" destId="{0126949E-6F67-44A5-9BF9-9FC2793CFCA8}" srcOrd="0" destOrd="0" presId="urn:microsoft.com/office/officeart/2005/8/layout/process5"/>
    <dgm:cxn modelId="{2B1DD12B-BA7D-45F1-83DC-2BECA05E12A5}" srcId="{9C431C67-ED01-4F7D-B4D5-8AFCFE4E2F0C}" destId="{5AD7E5D2-DCDD-4CE4-A76E-DB044DE8C59A}" srcOrd="0" destOrd="0" parTransId="{76944DBC-B37B-478D-86A3-9EC62544A10D}" sibTransId="{AA8C7DA6-8C98-4947-A2A6-15AAFF8C5F02}"/>
    <dgm:cxn modelId="{5FE05B9A-C238-45F7-8A08-8C984365B0F2}" type="presParOf" srcId="{59BB601C-A675-4F4A-ACC5-214A9345F61E}" destId="{B49BAEC0-0BB2-4492-B45A-ACA24391AC1D}" srcOrd="0" destOrd="0" presId="urn:microsoft.com/office/officeart/2005/8/layout/process5"/>
    <dgm:cxn modelId="{44717BDC-669D-4515-B246-1123769DC003}" type="presParOf" srcId="{59BB601C-A675-4F4A-ACC5-214A9345F61E}" destId="{9ECD4CD3-FE68-4335-9630-A4BC78741C87}" srcOrd="1" destOrd="0" presId="urn:microsoft.com/office/officeart/2005/8/layout/process5"/>
    <dgm:cxn modelId="{FE9CE6AE-FF0C-4AD6-B579-03F9A27C5C88}" type="presParOf" srcId="{9ECD4CD3-FE68-4335-9630-A4BC78741C87}" destId="{45117EDA-5E20-4114-BE2D-6DF2F74F1B4F}" srcOrd="0" destOrd="0" presId="urn:microsoft.com/office/officeart/2005/8/layout/process5"/>
    <dgm:cxn modelId="{091DCBA0-B177-4F28-A532-7D1AA7826721}" type="presParOf" srcId="{59BB601C-A675-4F4A-ACC5-214A9345F61E}" destId="{2405D7B5-C122-4F72-905B-6462F690CDA5}" srcOrd="2" destOrd="0" presId="urn:microsoft.com/office/officeart/2005/8/layout/process5"/>
    <dgm:cxn modelId="{B4252EDF-49AD-47AD-BE3D-66AE53B4AE44}" type="presParOf" srcId="{59BB601C-A675-4F4A-ACC5-214A9345F61E}" destId="{3ADF1BA4-213F-4EB8-B6F3-B79279E1808A}" srcOrd="3" destOrd="0" presId="urn:microsoft.com/office/officeart/2005/8/layout/process5"/>
    <dgm:cxn modelId="{8DA6A1F4-C51C-47D1-AB48-8E5EB079D1E0}" type="presParOf" srcId="{3ADF1BA4-213F-4EB8-B6F3-B79279E1808A}" destId="{25A8A8FE-FF5D-41E0-8746-D3D4B8EB43A0}" srcOrd="0" destOrd="0" presId="urn:microsoft.com/office/officeart/2005/8/layout/process5"/>
    <dgm:cxn modelId="{5F48A3E4-D3A7-48AE-89D4-95F1DAE95DC2}" type="presParOf" srcId="{59BB601C-A675-4F4A-ACC5-214A9345F61E}" destId="{0126949E-6F67-44A5-9BF9-9FC2793CFCA8}" srcOrd="4" destOrd="0" presId="urn:microsoft.com/office/officeart/2005/8/layout/process5"/>
    <dgm:cxn modelId="{D6EE5E47-17BE-40DC-968C-1A072D23893F}" type="presParOf" srcId="{59BB601C-A675-4F4A-ACC5-214A9345F61E}" destId="{113156BC-18B6-4630-AAB1-E8F1B0E69C18}" srcOrd="5" destOrd="0" presId="urn:microsoft.com/office/officeart/2005/8/layout/process5"/>
    <dgm:cxn modelId="{23CA1AAF-2D84-4424-99BB-75F55B7D1B69}" type="presParOf" srcId="{113156BC-18B6-4630-AAB1-E8F1B0E69C18}" destId="{47488C78-583B-4DA4-9DA8-A07443572CCC}" srcOrd="0" destOrd="0" presId="urn:microsoft.com/office/officeart/2005/8/layout/process5"/>
    <dgm:cxn modelId="{C1041F3A-6A6F-4A7B-BB99-839873114F1A}" type="presParOf" srcId="{59BB601C-A675-4F4A-ACC5-214A9345F61E}" destId="{6F0266EA-31FF-4F26-ADD0-2FB8B1A6DC87}" srcOrd="6" destOrd="0" presId="urn:microsoft.com/office/officeart/2005/8/layout/process5"/>
    <dgm:cxn modelId="{2438212D-D80E-43C3-8623-508F8E6E9265}" type="presParOf" srcId="{59BB601C-A675-4F4A-ACC5-214A9345F61E}" destId="{B2528677-3075-4B12-BB3F-F36E85A348B3}" srcOrd="7" destOrd="0" presId="urn:microsoft.com/office/officeart/2005/8/layout/process5"/>
    <dgm:cxn modelId="{4D7B19DC-1A97-49C7-802C-17ECDDC4E2C1}" type="presParOf" srcId="{B2528677-3075-4B12-BB3F-F36E85A348B3}" destId="{D1AC72AF-C4B8-434C-84E0-650A76CBF206}" srcOrd="0" destOrd="0" presId="urn:microsoft.com/office/officeart/2005/8/layout/process5"/>
    <dgm:cxn modelId="{5E11F0FB-2B22-49E4-878B-D7D9B4A8C624}" type="presParOf" srcId="{59BB601C-A675-4F4A-ACC5-214A9345F61E}" destId="{87F21D3F-0C7B-47A5-817E-10419C42806A}" srcOrd="8"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8F55A8-2FA8-4093-9022-826CAE842172}" type="doc">
      <dgm:prSet loTypeId="urn:microsoft.com/office/officeart/2005/8/layout/bProcess3" loCatId="process" qsTypeId="urn:microsoft.com/office/officeart/2005/8/quickstyle/3d1" qsCatId="3D" csTypeId="urn:microsoft.com/office/officeart/2005/8/colors/accent1_2" csCatId="accent1" phldr="1"/>
      <dgm:spPr/>
      <dgm:t>
        <a:bodyPr/>
        <a:lstStyle/>
        <a:p>
          <a:endParaRPr lang="ro-RO"/>
        </a:p>
      </dgm:t>
    </dgm:pt>
    <dgm:pt modelId="{FC2C6918-3F66-4FF6-940D-FB604C126CDE}">
      <dgm:prSet phldrT="[Text]"/>
      <dgm:spPr/>
      <dgm:t>
        <a:bodyPr/>
        <a:lstStyle/>
        <a:p>
          <a:r>
            <a:rPr lang="ro-RO" dirty="0" smtClean="0"/>
            <a:t>valvele devin incompetente</a:t>
          </a:r>
          <a:endParaRPr lang="ro-RO" dirty="0"/>
        </a:p>
      </dgm:t>
    </dgm:pt>
    <dgm:pt modelId="{ED7CFED1-05AB-48B3-9666-3153B8895E78}" type="parTrans" cxnId="{E1DC4E26-ABC1-44F5-82AF-3F41AFFB8B17}">
      <dgm:prSet/>
      <dgm:spPr/>
      <dgm:t>
        <a:bodyPr/>
        <a:lstStyle/>
        <a:p>
          <a:endParaRPr lang="ro-RO"/>
        </a:p>
      </dgm:t>
    </dgm:pt>
    <dgm:pt modelId="{6BE8BC67-6F91-437A-8E60-7A9A2CB58CE3}" type="sibTrans" cxnId="{E1DC4E26-ABC1-44F5-82AF-3F41AFFB8B17}">
      <dgm:prSet/>
      <dgm:spPr/>
      <dgm:t>
        <a:bodyPr/>
        <a:lstStyle/>
        <a:p>
          <a:endParaRPr lang="ro-RO"/>
        </a:p>
      </dgm:t>
    </dgm:pt>
    <dgm:pt modelId="{3A467E82-E160-4515-B1FE-C6A6370216E4}">
      <dgm:prSet phldrT="[Text]"/>
      <dgm:spPr/>
      <dgm:t>
        <a:bodyPr/>
        <a:lstStyle/>
        <a:p>
          <a:r>
            <a:rPr lang="ro-RO" dirty="0" smtClean="0"/>
            <a:t>sângele cu presiune înaltă din sistemul profund refluează în sistemul venos superficial</a:t>
          </a:r>
          <a:endParaRPr lang="ro-RO" dirty="0"/>
        </a:p>
      </dgm:t>
    </dgm:pt>
    <dgm:pt modelId="{BEA06928-8FA7-4F39-89C7-72FF0B6F07B7}" type="parTrans" cxnId="{083E1DC0-8DA2-4D5C-AF1D-E715C04BC5E4}">
      <dgm:prSet/>
      <dgm:spPr/>
      <dgm:t>
        <a:bodyPr/>
        <a:lstStyle/>
        <a:p>
          <a:endParaRPr lang="ro-RO"/>
        </a:p>
      </dgm:t>
    </dgm:pt>
    <dgm:pt modelId="{75C51164-FD53-4D27-B2A6-AE94B1E1A251}" type="sibTrans" cxnId="{083E1DC0-8DA2-4D5C-AF1D-E715C04BC5E4}">
      <dgm:prSet/>
      <dgm:spPr/>
      <dgm:t>
        <a:bodyPr/>
        <a:lstStyle/>
        <a:p>
          <a:endParaRPr lang="ro-RO"/>
        </a:p>
      </dgm:t>
    </dgm:pt>
    <dgm:pt modelId="{3D5B31C7-49F8-48E2-BBE3-FF8D37F6F9E9}">
      <dgm:prSet phldrT="[Text]"/>
      <dgm:spPr/>
      <dgm:t>
        <a:bodyPr/>
        <a:lstStyle/>
        <a:p>
          <a:r>
            <a:rPr lang="ro-RO" dirty="0" smtClean="0"/>
            <a:t>ieșirea fibrinogenului din vas</a:t>
          </a:r>
          <a:endParaRPr lang="ro-RO" dirty="0"/>
        </a:p>
      </dgm:t>
    </dgm:pt>
    <dgm:pt modelId="{5111951C-1756-4402-BFF8-DD8E01B1F1E3}" type="parTrans" cxnId="{D9C876BB-3551-470D-8141-8F7F41403BAB}">
      <dgm:prSet/>
      <dgm:spPr/>
      <dgm:t>
        <a:bodyPr/>
        <a:lstStyle/>
        <a:p>
          <a:endParaRPr lang="ro-RO"/>
        </a:p>
      </dgm:t>
    </dgm:pt>
    <dgm:pt modelId="{0C78E7B4-F474-411B-9F20-3E6B081B912B}" type="sibTrans" cxnId="{D9C876BB-3551-470D-8141-8F7F41403BAB}">
      <dgm:prSet/>
      <dgm:spPr/>
      <dgm:t>
        <a:bodyPr/>
        <a:lstStyle/>
        <a:p>
          <a:endParaRPr lang="ro-RO"/>
        </a:p>
      </dgm:t>
    </dgm:pt>
    <dgm:pt modelId="{2BE723A9-303F-4EC8-B58F-E309DD5E6585}">
      <dgm:prSet phldrT="[Text]"/>
      <dgm:spPr/>
      <dgm:t>
        <a:bodyPr/>
        <a:lstStyle/>
        <a:p>
          <a:r>
            <a:rPr lang="ro-RO" dirty="0" smtClean="0"/>
            <a:t>„manșoane de fibrină”</a:t>
          </a:r>
          <a:endParaRPr lang="ro-RO" dirty="0"/>
        </a:p>
      </dgm:t>
    </dgm:pt>
    <dgm:pt modelId="{FC0824C4-E6ED-45E5-B9B1-019792289E25}" type="parTrans" cxnId="{E423BD9F-5152-4A1C-8DDA-19B39A88CA91}">
      <dgm:prSet/>
      <dgm:spPr/>
      <dgm:t>
        <a:bodyPr/>
        <a:lstStyle/>
        <a:p>
          <a:endParaRPr lang="ro-RO"/>
        </a:p>
      </dgm:t>
    </dgm:pt>
    <dgm:pt modelId="{8BCA4674-9F6B-4ABB-8FC4-62C634FFDFDE}" type="sibTrans" cxnId="{E423BD9F-5152-4A1C-8DDA-19B39A88CA91}">
      <dgm:prSet/>
      <dgm:spPr/>
      <dgm:t>
        <a:bodyPr/>
        <a:lstStyle/>
        <a:p>
          <a:endParaRPr lang="ro-RO"/>
        </a:p>
      </dgm:t>
    </dgm:pt>
    <dgm:pt modelId="{332AB294-F9AB-40A6-9F4B-A7A1B9C42C7C}">
      <dgm:prSet phldrT="[Text]"/>
      <dgm:spPr/>
      <dgm:t>
        <a:bodyPr/>
        <a:lstStyle/>
        <a:p>
          <a:r>
            <a:rPr lang="ro-RO" dirty="0" smtClean="0"/>
            <a:t>atragerea leucocitelor</a:t>
          </a:r>
        </a:p>
        <a:p>
          <a:r>
            <a:rPr lang="ro-RO" dirty="0" smtClean="0"/>
            <a:t>din sânge</a:t>
          </a:r>
          <a:endParaRPr lang="ro-RO" dirty="0"/>
        </a:p>
      </dgm:t>
    </dgm:pt>
    <dgm:pt modelId="{52210E94-A0D3-4A04-8EAE-DC11473F07BC}" type="parTrans" cxnId="{1175C8C6-AF11-47FD-A8FF-007BFFCA33AD}">
      <dgm:prSet/>
      <dgm:spPr/>
      <dgm:t>
        <a:bodyPr/>
        <a:lstStyle/>
        <a:p>
          <a:endParaRPr lang="ro-RO"/>
        </a:p>
      </dgm:t>
    </dgm:pt>
    <dgm:pt modelId="{3E2BD0FB-6AD3-441D-BE84-508F2901176C}" type="sibTrans" cxnId="{1175C8C6-AF11-47FD-A8FF-007BFFCA33AD}">
      <dgm:prSet/>
      <dgm:spPr/>
      <dgm:t>
        <a:bodyPr/>
        <a:lstStyle/>
        <a:p>
          <a:endParaRPr lang="ro-RO"/>
        </a:p>
      </dgm:t>
    </dgm:pt>
    <dgm:pt modelId="{7E1914ED-7E8D-47A0-9A79-E2CD61C86DB0}">
      <dgm:prSet/>
      <dgm:spPr/>
      <dgm:t>
        <a:bodyPr/>
        <a:lstStyle/>
        <a:p>
          <a:r>
            <a:rPr lang="ro-RO" dirty="0" smtClean="0"/>
            <a:t>leziuni ale țesuturilor</a:t>
          </a:r>
        </a:p>
        <a:p>
          <a:r>
            <a:rPr lang="ro-RO" dirty="0" smtClean="0"/>
            <a:t>moi, inflamație</a:t>
          </a:r>
          <a:endParaRPr lang="ro-RO" dirty="0"/>
        </a:p>
      </dgm:t>
    </dgm:pt>
    <dgm:pt modelId="{1B02EC29-1431-48DB-ACDC-9269A33DF90D}" type="parTrans" cxnId="{2C5F8079-117E-4514-972C-F8FCEB269A80}">
      <dgm:prSet/>
      <dgm:spPr/>
      <dgm:t>
        <a:bodyPr/>
        <a:lstStyle/>
        <a:p>
          <a:endParaRPr lang="ro-RO"/>
        </a:p>
      </dgm:t>
    </dgm:pt>
    <dgm:pt modelId="{A466C429-7EC1-47F6-849D-2128B84E6114}" type="sibTrans" cxnId="{2C5F8079-117E-4514-972C-F8FCEB269A80}">
      <dgm:prSet/>
      <dgm:spPr/>
      <dgm:t>
        <a:bodyPr/>
        <a:lstStyle/>
        <a:p>
          <a:endParaRPr lang="ro-RO"/>
        </a:p>
      </dgm:t>
    </dgm:pt>
    <dgm:pt modelId="{E480D685-3C1B-44D8-9CF3-78018B7F2E7D}">
      <dgm:prSet/>
      <dgm:spPr/>
      <dgm:t>
        <a:bodyPr/>
        <a:lstStyle/>
        <a:p>
          <a:r>
            <a:rPr lang="ro-RO" dirty="0" smtClean="0"/>
            <a:t>fibroză</a:t>
          </a:r>
          <a:endParaRPr lang="ro-RO" dirty="0"/>
        </a:p>
      </dgm:t>
    </dgm:pt>
    <dgm:pt modelId="{852168C3-6667-4EF2-81EF-55CE00A718A2}" type="parTrans" cxnId="{83D5C94D-6CC1-4738-BE9E-03270BE74B01}">
      <dgm:prSet/>
      <dgm:spPr/>
      <dgm:t>
        <a:bodyPr/>
        <a:lstStyle/>
        <a:p>
          <a:endParaRPr lang="ro-RO"/>
        </a:p>
      </dgm:t>
    </dgm:pt>
    <dgm:pt modelId="{79B3E469-70C8-46FF-8DA0-1293360AE173}" type="sibTrans" cxnId="{83D5C94D-6CC1-4738-BE9E-03270BE74B01}">
      <dgm:prSet/>
      <dgm:spPr/>
      <dgm:t>
        <a:bodyPr/>
        <a:lstStyle/>
        <a:p>
          <a:endParaRPr lang="ro-RO"/>
        </a:p>
      </dgm:t>
    </dgm:pt>
    <dgm:pt modelId="{92DEDE1E-C019-473C-A681-97E46AD17B95}">
      <dgm:prSet/>
      <dgm:spPr/>
      <dgm:t>
        <a:bodyPr/>
        <a:lstStyle/>
        <a:p>
          <a:r>
            <a:rPr lang="ro-RO" dirty="0" smtClean="0"/>
            <a:t>lipodermatoscleroza</a:t>
          </a:r>
          <a:endParaRPr lang="ro-RO" dirty="0"/>
        </a:p>
      </dgm:t>
    </dgm:pt>
    <dgm:pt modelId="{8E3F2BD4-5603-4800-B5A4-E412A1497133}" type="parTrans" cxnId="{15ED8E11-BAAD-42C8-A2D2-71959DD154B8}">
      <dgm:prSet/>
      <dgm:spPr/>
      <dgm:t>
        <a:bodyPr/>
        <a:lstStyle/>
        <a:p>
          <a:endParaRPr lang="ro-RO"/>
        </a:p>
      </dgm:t>
    </dgm:pt>
    <dgm:pt modelId="{AF4EB595-3228-4A69-9372-8C95648DD195}" type="sibTrans" cxnId="{15ED8E11-BAAD-42C8-A2D2-71959DD154B8}">
      <dgm:prSet/>
      <dgm:spPr/>
      <dgm:t>
        <a:bodyPr/>
        <a:lstStyle/>
        <a:p>
          <a:endParaRPr lang="ro-RO"/>
        </a:p>
      </dgm:t>
    </dgm:pt>
    <dgm:pt modelId="{E71B8C2B-FE26-426D-B255-2A9C098E1DA0}" type="pres">
      <dgm:prSet presAssocID="{DC8F55A8-2FA8-4093-9022-826CAE842172}" presName="Name0" presStyleCnt="0">
        <dgm:presLayoutVars>
          <dgm:dir/>
          <dgm:resizeHandles val="exact"/>
        </dgm:presLayoutVars>
      </dgm:prSet>
      <dgm:spPr/>
      <dgm:t>
        <a:bodyPr/>
        <a:lstStyle/>
        <a:p>
          <a:endParaRPr lang="ro-RO"/>
        </a:p>
      </dgm:t>
    </dgm:pt>
    <dgm:pt modelId="{78DCEEAD-38E5-4B14-BF49-721AD3BBA4F3}" type="pres">
      <dgm:prSet presAssocID="{FC2C6918-3F66-4FF6-940D-FB604C126CDE}" presName="node" presStyleLbl="node1" presStyleIdx="0" presStyleCnt="8">
        <dgm:presLayoutVars>
          <dgm:bulletEnabled val="1"/>
        </dgm:presLayoutVars>
      </dgm:prSet>
      <dgm:spPr/>
      <dgm:t>
        <a:bodyPr/>
        <a:lstStyle/>
        <a:p>
          <a:endParaRPr lang="ro-RO"/>
        </a:p>
      </dgm:t>
    </dgm:pt>
    <dgm:pt modelId="{FC6E8736-A0DE-4E7B-94D7-7E55BB862808}" type="pres">
      <dgm:prSet presAssocID="{6BE8BC67-6F91-437A-8E60-7A9A2CB58CE3}" presName="sibTrans" presStyleLbl="sibTrans1D1" presStyleIdx="0" presStyleCnt="7"/>
      <dgm:spPr/>
      <dgm:t>
        <a:bodyPr/>
        <a:lstStyle/>
        <a:p>
          <a:endParaRPr lang="ro-RO"/>
        </a:p>
      </dgm:t>
    </dgm:pt>
    <dgm:pt modelId="{620C5701-E57B-47BC-B100-D915A8FD6192}" type="pres">
      <dgm:prSet presAssocID="{6BE8BC67-6F91-437A-8E60-7A9A2CB58CE3}" presName="connectorText" presStyleLbl="sibTrans1D1" presStyleIdx="0" presStyleCnt="7"/>
      <dgm:spPr/>
      <dgm:t>
        <a:bodyPr/>
        <a:lstStyle/>
        <a:p>
          <a:endParaRPr lang="ro-RO"/>
        </a:p>
      </dgm:t>
    </dgm:pt>
    <dgm:pt modelId="{42B15350-887E-4429-B410-FB87476BAD1D}" type="pres">
      <dgm:prSet presAssocID="{3A467E82-E160-4515-B1FE-C6A6370216E4}" presName="node" presStyleLbl="node1" presStyleIdx="1" presStyleCnt="8">
        <dgm:presLayoutVars>
          <dgm:bulletEnabled val="1"/>
        </dgm:presLayoutVars>
      </dgm:prSet>
      <dgm:spPr/>
      <dgm:t>
        <a:bodyPr/>
        <a:lstStyle/>
        <a:p>
          <a:endParaRPr lang="ro-RO"/>
        </a:p>
      </dgm:t>
    </dgm:pt>
    <dgm:pt modelId="{6ADBD18B-76C5-49E4-B0BC-045FAA752235}" type="pres">
      <dgm:prSet presAssocID="{75C51164-FD53-4D27-B2A6-AE94B1E1A251}" presName="sibTrans" presStyleLbl="sibTrans1D1" presStyleIdx="1" presStyleCnt="7"/>
      <dgm:spPr/>
      <dgm:t>
        <a:bodyPr/>
        <a:lstStyle/>
        <a:p>
          <a:endParaRPr lang="ro-RO"/>
        </a:p>
      </dgm:t>
    </dgm:pt>
    <dgm:pt modelId="{1729B1F5-AF72-4AAB-94FC-6C95005B7688}" type="pres">
      <dgm:prSet presAssocID="{75C51164-FD53-4D27-B2A6-AE94B1E1A251}" presName="connectorText" presStyleLbl="sibTrans1D1" presStyleIdx="1" presStyleCnt="7"/>
      <dgm:spPr/>
      <dgm:t>
        <a:bodyPr/>
        <a:lstStyle/>
        <a:p>
          <a:endParaRPr lang="ro-RO"/>
        </a:p>
      </dgm:t>
    </dgm:pt>
    <dgm:pt modelId="{817B8779-FDD7-44A7-AC21-34E5098A24F0}" type="pres">
      <dgm:prSet presAssocID="{3D5B31C7-49F8-48E2-BBE3-FF8D37F6F9E9}" presName="node" presStyleLbl="node1" presStyleIdx="2" presStyleCnt="8">
        <dgm:presLayoutVars>
          <dgm:bulletEnabled val="1"/>
        </dgm:presLayoutVars>
      </dgm:prSet>
      <dgm:spPr/>
      <dgm:t>
        <a:bodyPr/>
        <a:lstStyle/>
        <a:p>
          <a:endParaRPr lang="ro-RO"/>
        </a:p>
      </dgm:t>
    </dgm:pt>
    <dgm:pt modelId="{88FE8832-8B5C-4C91-8C4D-F858D821FC12}" type="pres">
      <dgm:prSet presAssocID="{0C78E7B4-F474-411B-9F20-3E6B081B912B}" presName="sibTrans" presStyleLbl="sibTrans1D1" presStyleIdx="2" presStyleCnt="7"/>
      <dgm:spPr/>
      <dgm:t>
        <a:bodyPr/>
        <a:lstStyle/>
        <a:p>
          <a:endParaRPr lang="ro-RO"/>
        </a:p>
      </dgm:t>
    </dgm:pt>
    <dgm:pt modelId="{534ABDCD-4ECF-4DAB-A2EA-D1AA88EFBAA8}" type="pres">
      <dgm:prSet presAssocID="{0C78E7B4-F474-411B-9F20-3E6B081B912B}" presName="connectorText" presStyleLbl="sibTrans1D1" presStyleIdx="2" presStyleCnt="7"/>
      <dgm:spPr/>
      <dgm:t>
        <a:bodyPr/>
        <a:lstStyle/>
        <a:p>
          <a:endParaRPr lang="ro-RO"/>
        </a:p>
      </dgm:t>
    </dgm:pt>
    <dgm:pt modelId="{CECCB790-5D38-497E-8669-90EDD3CBB57E}" type="pres">
      <dgm:prSet presAssocID="{2BE723A9-303F-4EC8-B58F-E309DD5E6585}" presName="node" presStyleLbl="node1" presStyleIdx="3" presStyleCnt="8">
        <dgm:presLayoutVars>
          <dgm:bulletEnabled val="1"/>
        </dgm:presLayoutVars>
      </dgm:prSet>
      <dgm:spPr/>
      <dgm:t>
        <a:bodyPr/>
        <a:lstStyle/>
        <a:p>
          <a:endParaRPr lang="ro-RO"/>
        </a:p>
      </dgm:t>
    </dgm:pt>
    <dgm:pt modelId="{4B6B9AA1-BA40-41EB-AEF0-5BBBAF8B0C4C}" type="pres">
      <dgm:prSet presAssocID="{8BCA4674-9F6B-4ABB-8FC4-62C634FFDFDE}" presName="sibTrans" presStyleLbl="sibTrans1D1" presStyleIdx="3" presStyleCnt="7"/>
      <dgm:spPr/>
      <dgm:t>
        <a:bodyPr/>
        <a:lstStyle/>
        <a:p>
          <a:endParaRPr lang="ro-RO"/>
        </a:p>
      </dgm:t>
    </dgm:pt>
    <dgm:pt modelId="{979FF9A3-5C71-46CC-9E30-87BB14AB2632}" type="pres">
      <dgm:prSet presAssocID="{8BCA4674-9F6B-4ABB-8FC4-62C634FFDFDE}" presName="connectorText" presStyleLbl="sibTrans1D1" presStyleIdx="3" presStyleCnt="7"/>
      <dgm:spPr/>
      <dgm:t>
        <a:bodyPr/>
        <a:lstStyle/>
        <a:p>
          <a:endParaRPr lang="ro-RO"/>
        </a:p>
      </dgm:t>
    </dgm:pt>
    <dgm:pt modelId="{C090C634-9E01-4731-A67E-45181860D54C}" type="pres">
      <dgm:prSet presAssocID="{332AB294-F9AB-40A6-9F4B-A7A1B9C42C7C}" presName="node" presStyleLbl="node1" presStyleIdx="4" presStyleCnt="8">
        <dgm:presLayoutVars>
          <dgm:bulletEnabled val="1"/>
        </dgm:presLayoutVars>
      </dgm:prSet>
      <dgm:spPr/>
      <dgm:t>
        <a:bodyPr/>
        <a:lstStyle/>
        <a:p>
          <a:endParaRPr lang="ro-RO"/>
        </a:p>
      </dgm:t>
    </dgm:pt>
    <dgm:pt modelId="{9FA2CEC8-573B-4004-9A7B-C23825A165E3}" type="pres">
      <dgm:prSet presAssocID="{3E2BD0FB-6AD3-441D-BE84-508F2901176C}" presName="sibTrans" presStyleLbl="sibTrans1D1" presStyleIdx="4" presStyleCnt="7"/>
      <dgm:spPr/>
      <dgm:t>
        <a:bodyPr/>
        <a:lstStyle/>
        <a:p>
          <a:endParaRPr lang="ro-RO"/>
        </a:p>
      </dgm:t>
    </dgm:pt>
    <dgm:pt modelId="{1C125A88-1E4A-45B4-95DB-0A85C4DC8200}" type="pres">
      <dgm:prSet presAssocID="{3E2BD0FB-6AD3-441D-BE84-508F2901176C}" presName="connectorText" presStyleLbl="sibTrans1D1" presStyleIdx="4" presStyleCnt="7"/>
      <dgm:spPr/>
      <dgm:t>
        <a:bodyPr/>
        <a:lstStyle/>
        <a:p>
          <a:endParaRPr lang="ro-RO"/>
        </a:p>
      </dgm:t>
    </dgm:pt>
    <dgm:pt modelId="{1FC65B98-1B34-460C-868F-0AB79F357B9D}" type="pres">
      <dgm:prSet presAssocID="{7E1914ED-7E8D-47A0-9A79-E2CD61C86DB0}" presName="node" presStyleLbl="node1" presStyleIdx="5" presStyleCnt="8">
        <dgm:presLayoutVars>
          <dgm:bulletEnabled val="1"/>
        </dgm:presLayoutVars>
      </dgm:prSet>
      <dgm:spPr/>
      <dgm:t>
        <a:bodyPr/>
        <a:lstStyle/>
        <a:p>
          <a:endParaRPr lang="ro-RO"/>
        </a:p>
      </dgm:t>
    </dgm:pt>
    <dgm:pt modelId="{ABF74F90-7169-4CB8-8E61-0C7F975A7D3D}" type="pres">
      <dgm:prSet presAssocID="{A466C429-7EC1-47F6-849D-2128B84E6114}" presName="sibTrans" presStyleLbl="sibTrans1D1" presStyleIdx="5" presStyleCnt="7"/>
      <dgm:spPr/>
      <dgm:t>
        <a:bodyPr/>
        <a:lstStyle/>
        <a:p>
          <a:endParaRPr lang="ro-RO"/>
        </a:p>
      </dgm:t>
    </dgm:pt>
    <dgm:pt modelId="{40644178-1466-4DB3-B905-3F6EC8433DE9}" type="pres">
      <dgm:prSet presAssocID="{A466C429-7EC1-47F6-849D-2128B84E6114}" presName="connectorText" presStyleLbl="sibTrans1D1" presStyleIdx="5" presStyleCnt="7"/>
      <dgm:spPr/>
      <dgm:t>
        <a:bodyPr/>
        <a:lstStyle/>
        <a:p>
          <a:endParaRPr lang="ro-RO"/>
        </a:p>
      </dgm:t>
    </dgm:pt>
    <dgm:pt modelId="{564303F8-6434-4778-8156-F7FBBF92CE59}" type="pres">
      <dgm:prSet presAssocID="{E480D685-3C1B-44D8-9CF3-78018B7F2E7D}" presName="node" presStyleLbl="node1" presStyleIdx="6" presStyleCnt="8">
        <dgm:presLayoutVars>
          <dgm:bulletEnabled val="1"/>
        </dgm:presLayoutVars>
      </dgm:prSet>
      <dgm:spPr/>
      <dgm:t>
        <a:bodyPr/>
        <a:lstStyle/>
        <a:p>
          <a:endParaRPr lang="ro-RO"/>
        </a:p>
      </dgm:t>
    </dgm:pt>
    <dgm:pt modelId="{C822B82D-3D90-4379-BBBF-B6A527C85AE9}" type="pres">
      <dgm:prSet presAssocID="{79B3E469-70C8-46FF-8DA0-1293360AE173}" presName="sibTrans" presStyleLbl="sibTrans1D1" presStyleIdx="6" presStyleCnt="7"/>
      <dgm:spPr/>
      <dgm:t>
        <a:bodyPr/>
        <a:lstStyle/>
        <a:p>
          <a:endParaRPr lang="ro-RO"/>
        </a:p>
      </dgm:t>
    </dgm:pt>
    <dgm:pt modelId="{9142F129-8197-4DE5-B437-9CB97F4FE652}" type="pres">
      <dgm:prSet presAssocID="{79B3E469-70C8-46FF-8DA0-1293360AE173}" presName="connectorText" presStyleLbl="sibTrans1D1" presStyleIdx="6" presStyleCnt="7"/>
      <dgm:spPr/>
      <dgm:t>
        <a:bodyPr/>
        <a:lstStyle/>
        <a:p>
          <a:endParaRPr lang="ro-RO"/>
        </a:p>
      </dgm:t>
    </dgm:pt>
    <dgm:pt modelId="{E50F82DF-3B4C-4475-911B-2F15EF38A4EE}" type="pres">
      <dgm:prSet presAssocID="{92DEDE1E-C019-473C-A681-97E46AD17B95}" presName="node" presStyleLbl="node1" presStyleIdx="7" presStyleCnt="8">
        <dgm:presLayoutVars>
          <dgm:bulletEnabled val="1"/>
        </dgm:presLayoutVars>
      </dgm:prSet>
      <dgm:spPr/>
      <dgm:t>
        <a:bodyPr/>
        <a:lstStyle/>
        <a:p>
          <a:endParaRPr lang="ro-RO"/>
        </a:p>
      </dgm:t>
    </dgm:pt>
  </dgm:ptLst>
  <dgm:cxnLst>
    <dgm:cxn modelId="{3D384CC5-F890-4045-99C0-805FA2685F12}" type="presOf" srcId="{79B3E469-70C8-46FF-8DA0-1293360AE173}" destId="{C822B82D-3D90-4379-BBBF-B6A527C85AE9}" srcOrd="0" destOrd="0" presId="urn:microsoft.com/office/officeart/2005/8/layout/bProcess3"/>
    <dgm:cxn modelId="{DB44E527-EF92-4A95-9E93-3E3BF6934CE8}" type="presOf" srcId="{92DEDE1E-C019-473C-A681-97E46AD17B95}" destId="{E50F82DF-3B4C-4475-911B-2F15EF38A4EE}" srcOrd="0" destOrd="0" presId="urn:microsoft.com/office/officeart/2005/8/layout/bProcess3"/>
    <dgm:cxn modelId="{7AE7C3FA-B18C-444E-B4A6-1AD4BECEDAD5}" type="presOf" srcId="{8BCA4674-9F6B-4ABB-8FC4-62C634FFDFDE}" destId="{979FF9A3-5C71-46CC-9E30-87BB14AB2632}" srcOrd="1" destOrd="0" presId="urn:microsoft.com/office/officeart/2005/8/layout/bProcess3"/>
    <dgm:cxn modelId="{FA4F5316-E673-49B9-94C8-174B6D4C1E94}" type="presOf" srcId="{79B3E469-70C8-46FF-8DA0-1293360AE173}" destId="{9142F129-8197-4DE5-B437-9CB97F4FE652}" srcOrd="1" destOrd="0" presId="urn:microsoft.com/office/officeart/2005/8/layout/bProcess3"/>
    <dgm:cxn modelId="{2C5F8079-117E-4514-972C-F8FCEB269A80}" srcId="{DC8F55A8-2FA8-4093-9022-826CAE842172}" destId="{7E1914ED-7E8D-47A0-9A79-E2CD61C86DB0}" srcOrd="5" destOrd="0" parTransId="{1B02EC29-1431-48DB-ACDC-9269A33DF90D}" sibTransId="{A466C429-7EC1-47F6-849D-2128B84E6114}"/>
    <dgm:cxn modelId="{50C86A9C-A591-4CB7-8F8A-54BE7C1CEE0F}" type="presOf" srcId="{7E1914ED-7E8D-47A0-9A79-E2CD61C86DB0}" destId="{1FC65B98-1B34-460C-868F-0AB79F357B9D}" srcOrd="0" destOrd="0" presId="urn:microsoft.com/office/officeart/2005/8/layout/bProcess3"/>
    <dgm:cxn modelId="{EB127FB9-CECF-4A23-BC2C-E7BF7E94BC67}" type="presOf" srcId="{A466C429-7EC1-47F6-849D-2128B84E6114}" destId="{ABF74F90-7169-4CB8-8E61-0C7F975A7D3D}" srcOrd="0" destOrd="0" presId="urn:microsoft.com/office/officeart/2005/8/layout/bProcess3"/>
    <dgm:cxn modelId="{059158C4-9DDC-4310-94B4-B04FBDABFF75}" type="presOf" srcId="{6BE8BC67-6F91-437A-8E60-7A9A2CB58CE3}" destId="{620C5701-E57B-47BC-B100-D915A8FD6192}" srcOrd="1" destOrd="0" presId="urn:microsoft.com/office/officeart/2005/8/layout/bProcess3"/>
    <dgm:cxn modelId="{FEC84CEA-0186-4FDC-8051-75C5A82209F5}" type="presOf" srcId="{E480D685-3C1B-44D8-9CF3-78018B7F2E7D}" destId="{564303F8-6434-4778-8156-F7FBBF92CE59}" srcOrd="0" destOrd="0" presId="urn:microsoft.com/office/officeart/2005/8/layout/bProcess3"/>
    <dgm:cxn modelId="{C628971C-3F09-4BEC-95E3-66D3262695B7}" type="presOf" srcId="{3A467E82-E160-4515-B1FE-C6A6370216E4}" destId="{42B15350-887E-4429-B410-FB87476BAD1D}" srcOrd="0" destOrd="0" presId="urn:microsoft.com/office/officeart/2005/8/layout/bProcess3"/>
    <dgm:cxn modelId="{CD5D3D48-1025-476F-999C-76294AD7E932}" type="presOf" srcId="{A466C429-7EC1-47F6-849D-2128B84E6114}" destId="{40644178-1466-4DB3-B905-3F6EC8433DE9}" srcOrd="1" destOrd="0" presId="urn:microsoft.com/office/officeart/2005/8/layout/bProcess3"/>
    <dgm:cxn modelId="{ED5EC407-FEB0-408E-BFDE-0FE5E50050F1}" type="presOf" srcId="{332AB294-F9AB-40A6-9F4B-A7A1B9C42C7C}" destId="{C090C634-9E01-4731-A67E-45181860D54C}" srcOrd="0" destOrd="0" presId="urn:microsoft.com/office/officeart/2005/8/layout/bProcess3"/>
    <dgm:cxn modelId="{D5260AC1-2778-42D8-850F-00BF0DE06324}" type="presOf" srcId="{75C51164-FD53-4D27-B2A6-AE94B1E1A251}" destId="{6ADBD18B-76C5-49E4-B0BC-045FAA752235}" srcOrd="0" destOrd="0" presId="urn:microsoft.com/office/officeart/2005/8/layout/bProcess3"/>
    <dgm:cxn modelId="{E8FD6548-F940-47F4-844B-BBEB88F9C73E}" type="presOf" srcId="{FC2C6918-3F66-4FF6-940D-FB604C126CDE}" destId="{78DCEEAD-38E5-4B14-BF49-721AD3BBA4F3}" srcOrd="0" destOrd="0" presId="urn:microsoft.com/office/officeart/2005/8/layout/bProcess3"/>
    <dgm:cxn modelId="{7FB56AC7-E35C-423C-A5F2-5716D785652C}" type="presOf" srcId="{75C51164-FD53-4D27-B2A6-AE94B1E1A251}" destId="{1729B1F5-AF72-4AAB-94FC-6C95005B7688}" srcOrd="1" destOrd="0" presId="urn:microsoft.com/office/officeart/2005/8/layout/bProcess3"/>
    <dgm:cxn modelId="{15ED8E11-BAAD-42C8-A2D2-71959DD154B8}" srcId="{DC8F55A8-2FA8-4093-9022-826CAE842172}" destId="{92DEDE1E-C019-473C-A681-97E46AD17B95}" srcOrd="7" destOrd="0" parTransId="{8E3F2BD4-5603-4800-B5A4-E412A1497133}" sibTransId="{AF4EB595-3228-4A69-9372-8C95648DD195}"/>
    <dgm:cxn modelId="{083E1DC0-8DA2-4D5C-AF1D-E715C04BC5E4}" srcId="{DC8F55A8-2FA8-4093-9022-826CAE842172}" destId="{3A467E82-E160-4515-B1FE-C6A6370216E4}" srcOrd="1" destOrd="0" parTransId="{BEA06928-8FA7-4F39-89C7-72FF0B6F07B7}" sibTransId="{75C51164-FD53-4D27-B2A6-AE94B1E1A251}"/>
    <dgm:cxn modelId="{E423BD9F-5152-4A1C-8DDA-19B39A88CA91}" srcId="{DC8F55A8-2FA8-4093-9022-826CAE842172}" destId="{2BE723A9-303F-4EC8-B58F-E309DD5E6585}" srcOrd="3" destOrd="0" parTransId="{FC0824C4-E6ED-45E5-B9B1-019792289E25}" sibTransId="{8BCA4674-9F6B-4ABB-8FC4-62C634FFDFDE}"/>
    <dgm:cxn modelId="{35A45DD1-4591-46BD-BB06-9A1CC94BB4BE}" type="presOf" srcId="{8BCA4674-9F6B-4ABB-8FC4-62C634FFDFDE}" destId="{4B6B9AA1-BA40-41EB-AEF0-5BBBAF8B0C4C}" srcOrd="0" destOrd="0" presId="urn:microsoft.com/office/officeart/2005/8/layout/bProcess3"/>
    <dgm:cxn modelId="{F9E3C059-E88B-46BC-8A3A-9A6CA006C9CC}" type="presOf" srcId="{6BE8BC67-6F91-437A-8E60-7A9A2CB58CE3}" destId="{FC6E8736-A0DE-4E7B-94D7-7E55BB862808}" srcOrd="0" destOrd="0" presId="urn:microsoft.com/office/officeart/2005/8/layout/bProcess3"/>
    <dgm:cxn modelId="{BF6D2763-7496-4895-BB1E-A45ADFDBBF1B}" type="presOf" srcId="{3D5B31C7-49F8-48E2-BBE3-FF8D37F6F9E9}" destId="{817B8779-FDD7-44A7-AC21-34E5098A24F0}" srcOrd="0" destOrd="0" presId="urn:microsoft.com/office/officeart/2005/8/layout/bProcess3"/>
    <dgm:cxn modelId="{6FC5FAA5-6B9B-4147-A935-35AA74D3713B}" type="presOf" srcId="{3E2BD0FB-6AD3-441D-BE84-508F2901176C}" destId="{1C125A88-1E4A-45B4-95DB-0A85C4DC8200}" srcOrd="1" destOrd="0" presId="urn:microsoft.com/office/officeart/2005/8/layout/bProcess3"/>
    <dgm:cxn modelId="{1175C8C6-AF11-47FD-A8FF-007BFFCA33AD}" srcId="{DC8F55A8-2FA8-4093-9022-826CAE842172}" destId="{332AB294-F9AB-40A6-9F4B-A7A1B9C42C7C}" srcOrd="4" destOrd="0" parTransId="{52210E94-A0D3-4A04-8EAE-DC11473F07BC}" sibTransId="{3E2BD0FB-6AD3-441D-BE84-508F2901176C}"/>
    <dgm:cxn modelId="{27B74E44-9C78-41CB-9C53-1AACC0FAF11D}" type="presOf" srcId="{0C78E7B4-F474-411B-9F20-3E6B081B912B}" destId="{534ABDCD-4ECF-4DAB-A2EA-D1AA88EFBAA8}" srcOrd="1" destOrd="0" presId="urn:microsoft.com/office/officeart/2005/8/layout/bProcess3"/>
    <dgm:cxn modelId="{A85F7C20-647D-444A-B189-6712071ABE39}" type="presOf" srcId="{DC8F55A8-2FA8-4093-9022-826CAE842172}" destId="{E71B8C2B-FE26-426D-B255-2A9C098E1DA0}" srcOrd="0" destOrd="0" presId="urn:microsoft.com/office/officeart/2005/8/layout/bProcess3"/>
    <dgm:cxn modelId="{7887ACCF-D3FF-44A6-8789-01346B29A301}" type="presOf" srcId="{2BE723A9-303F-4EC8-B58F-E309DD5E6585}" destId="{CECCB790-5D38-497E-8669-90EDD3CBB57E}" srcOrd="0" destOrd="0" presId="urn:microsoft.com/office/officeart/2005/8/layout/bProcess3"/>
    <dgm:cxn modelId="{D9C876BB-3551-470D-8141-8F7F41403BAB}" srcId="{DC8F55A8-2FA8-4093-9022-826CAE842172}" destId="{3D5B31C7-49F8-48E2-BBE3-FF8D37F6F9E9}" srcOrd="2" destOrd="0" parTransId="{5111951C-1756-4402-BFF8-DD8E01B1F1E3}" sibTransId="{0C78E7B4-F474-411B-9F20-3E6B081B912B}"/>
    <dgm:cxn modelId="{83D5C94D-6CC1-4738-BE9E-03270BE74B01}" srcId="{DC8F55A8-2FA8-4093-9022-826CAE842172}" destId="{E480D685-3C1B-44D8-9CF3-78018B7F2E7D}" srcOrd="6" destOrd="0" parTransId="{852168C3-6667-4EF2-81EF-55CE00A718A2}" sibTransId="{79B3E469-70C8-46FF-8DA0-1293360AE173}"/>
    <dgm:cxn modelId="{E1DC4E26-ABC1-44F5-82AF-3F41AFFB8B17}" srcId="{DC8F55A8-2FA8-4093-9022-826CAE842172}" destId="{FC2C6918-3F66-4FF6-940D-FB604C126CDE}" srcOrd="0" destOrd="0" parTransId="{ED7CFED1-05AB-48B3-9666-3153B8895E78}" sibTransId="{6BE8BC67-6F91-437A-8E60-7A9A2CB58CE3}"/>
    <dgm:cxn modelId="{C8B7B437-AF64-4356-A392-BD7D2915EA96}" type="presOf" srcId="{0C78E7B4-F474-411B-9F20-3E6B081B912B}" destId="{88FE8832-8B5C-4C91-8C4D-F858D821FC12}" srcOrd="0" destOrd="0" presId="urn:microsoft.com/office/officeart/2005/8/layout/bProcess3"/>
    <dgm:cxn modelId="{B64854ED-43F1-4F31-8B52-EB5D42D196C1}" type="presOf" srcId="{3E2BD0FB-6AD3-441D-BE84-508F2901176C}" destId="{9FA2CEC8-573B-4004-9A7B-C23825A165E3}" srcOrd="0" destOrd="0" presId="urn:microsoft.com/office/officeart/2005/8/layout/bProcess3"/>
    <dgm:cxn modelId="{6994B31A-B77B-414D-B455-DB4A7D4FCB37}" type="presParOf" srcId="{E71B8C2B-FE26-426D-B255-2A9C098E1DA0}" destId="{78DCEEAD-38E5-4B14-BF49-721AD3BBA4F3}" srcOrd="0" destOrd="0" presId="urn:microsoft.com/office/officeart/2005/8/layout/bProcess3"/>
    <dgm:cxn modelId="{4CD49288-81C2-4878-8254-4DEB10B54DD0}" type="presParOf" srcId="{E71B8C2B-FE26-426D-B255-2A9C098E1DA0}" destId="{FC6E8736-A0DE-4E7B-94D7-7E55BB862808}" srcOrd="1" destOrd="0" presId="urn:microsoft.com/office/officeart/2005/8/layout/bProcess3"/>
    <dgm:cxn modelId="{E12E7AA2-51D2-48DB-B96D-AFE48BBD7179}" type="presParOf" srcId="{FC6E8736-A0DE-4E7B-94D7-7E55BB862808}" destId="{620C5701-E57B-47BC-B100-D915A8FD6192}" srcOrd="0" destOrd="0" presId="urn:microsoft.com/office/officeart/2005/8/layout/bProcess3"/>
    <dgm:cxn modelId="{50C43523-E8FB-477D-82CA-43061F3B30B4}" type="presParOf" srcId="{E71B8C2B-FE26-426D-B255-2A9C098E1DA0}" destId="{42B15350-887E-4429-B410-FB87476BAD1D}" srcOrd="2" destOrd="0" presId="urn:microsoft.com/office/officeart/2005/8/layout/bProcess3"/>
    <dgm:cxn modelId="{59194720-E768-4B1C-B7D3-8458EEDC6010}" type="presParOf" srcId="{E71B8C2B-FE26-426D-B255-2A9C098E1DA0}" destId="{6ADBD18B-76C5-49E4-B0BC-045FAA752235}" srcOrd="3" destOrd="0" presId="urn:microsoft.com/office/officeart/2005/8/layout/bProcess3"/>
    <dgm:cxn modelId="{81F8C4D0-2C45-4DC6-AFAF-3FDDA6FE4849}" type="presParOf" srcId="{6ADBD18B-76C5-49E4-B0BC-045FAA752235}" destId="{1729B1F5-AF72-4AAB-94FC-6C95005B7688}" srcOrd="0" destOrd="0" presId="urn:microsoft.com/office/officeart/2005/8/layout/bProcess3"/>
    <dgm:cxn modelId="{4E254A07-98E1-4783-ADFE-113462F20125}" type="presParOf" srcId="{E71B8C2B-FE26-426D-B255-2A9C098E1DA0}" destId="{817B8779-FDD7-44A7-AC21-34E5098A24F0}" srcOrd="4" destOrd="0" presId="urn:microsoft.com/office/officeart/2005/8/layout/bProcess3"/>
    <dgm:cxn modelId="{EDD23DF5-D55A-4866-B019-97AE023619DE}" type="presParOf" srcId="{E71B8C2B-FE26-426D-B255-2A9C098E1DA0}" destId="{88FE8832-8B5C-4C91-8C4D-F858D821FC12}" srcOrd="5" destOrd="0" presId="urn:microsoft.com/office/officeart/2005/8/layout/bProcess3"/>
    <dgm:cxn modelId="{CCF5E5B6-52E1-4382-8F5D-1481DD8E6AC1}" type="presParOf" srcId="{88FE8832-8B5C-4C91-8C4D-F858D821FC12}" destId="{534ABDCD-4ECF-4DAB-A2EA-D1AA88EFBAA8}" srcOrd="0" destOrd="0" presId="urn:microsoft.com/office/officeart/2005/8/layout/bProcess3"/>
    <dgm:cxn modelId="{CB217B5B-6BA1-4A29-B0A3-890A36400F02}" type="presParOf" srcId="{E71B8C2B-FE26-426D-B255-2A9C098E1DA0}" destId="{CECCB790-5D38-497E-8669-90EDD3CBB57E}" srcOrd="6" destOrd="0" presId="urn:microsoft.com/office/officeart/2005/8/layout/bProcess3"/>
    <dgm:cxn modelId="{1EFC6F03-1685-487A-B82D-220911455A2C}" type="presParOf" srcId="{E71B8C2B-FE26-426D-B255-2A9C098E1DA0}" destId="{4B6B9AA1-BA40-41EB-AEF0-5BBBAF8B0C4C}" srcOrd="7" destOrd="0" presId="urn:microsoft.com/office/officeart/2005/8/layout/bProcess3"/>
    <dgm:cxn modelId="{4342CD5D-05DF-4125-994A-89F2A423E6DD}" type="presParOf" srcId="{4B6B9AA1-BA40-41EB-AEF0-5BBBAF8B0C4C}" destId="{979FF9A3-5C71-46CC-9E30-87BB14AB2632}" srcOrd="0" destOrd="0" presId="urn:microsoft.com/office/officeart/2005/8/layout/bProcess3"/>
    <dgm:cxn modelId="{881CA4D9-4B79-49E0-ACE9-9B9EFB5A0834}" type="presParOf" srcId="{E71B8C2B-FE26-426D-B255-2A9C098E1DA0}" destId="{C090C634-9E01-4731-A67E-45181860D54C}" srcOrd="8" destOrd="0" presId="urn:microsoft.com/office/officeart/2005/8/layout/bProcess3"/>
    <dgm:cxn modelId="{1FDB6872-0ACA-4434-BECA-24035F88114C}" type="presParOf" srcId="{E71B8C2B-FE26-426D-B255-2A9C098E1DA0}" destId="{9FA2CEC8-573B-4004-9A7B-C23825A165E3}" srcOrd="9" destOrd="0" presId="urn:microsoft.com/office/officeart/2005/8/layout/bProcess3"/>
    <dgm:cxn modelId="{D5F25C0D-16E6-48E4-8922-68EBA3EC9951}" type="presParOf" srcId="{9FA2CEC8-573B-4004-9A7B-C23825A165E3}" destId="{1C125A88-1E4A-45B4-95DB-0A85C4DC8200}" srcOrd="0" destOrd="0" presId="urn:microsoft.com/office/officeart/2005/8/layout/bProcess3"/>
    <dgm:cxn modelId="{C1B8BFE3-CE1C-41D7-B764-40C9CE050416}" type="presParOf" srcId="{E71B8C2B-FE26-426D-B255-2A9C098E1DA0}" destId="{1FC65B98-1B34-460C-868F-0AB79F357B9D}" srcOrd="10" destOrd="0" presId="urn:microsoft.com/office/officeart/2005/8/layout/bProcess3"/>
    <dgm:cxn modelId="{5D2338DD-D8AE-4DCF-9883-D50040AF87CB}" type="presParOf" srcId="{E71B8C2B-FE26-426D-B255-2A9C098E1DA0}" destId="{ABF74F90-7169-4CB8-8E61-0C7F975A7D3D}" srcOrd="11" destOrd="0" presId="urn:microsoft.com/office/officeart/2005/8/layout/bProcess3"/>
    <dgm:cxn modelId="{625ABA55-2B51-4E48-B095-B9B19893969D}" type="presParOf" srcId="{ABF74F90-7169-4CB8-8E61-0C7F975A7D3D}" destId="{40644178-1466-4DB3-B905-3F6EC8433DE9}" srcOrd="0" destOrd="0" presId="urn:microsoft.com/office/officeart/2005/8/layout/bProcess3"/>
    <dgm:cxn modelId="{322DCC46-B02C-4779-B9BB-167F6F954C4A}" type="presParOf" srcId="{E71B8C2B-FE26-426D-B255-2A9C098E1DA0}" destId="{564303F8-6434-4778-8156-F7FBBF92CE59}" srcOrd="12" destOrd="0" presId="urn:microsoft.com/office/officeart/2005/8/layout/bProcess3"/>
    <dgm:cxn modelId="{85D4D58D-8B75-4886-9791-EAF145EA622B}" type="presParOf" srcId="{E71B8C2B-FE26-426D-B255-2A9C098E1DA0}" destId="{C822B82D-3D90-4379-BBBF-B6A527C85AE9}" srcOrd="13" destOrd="0" presId="urn:microsoft.com/office/officeart/2005/8/layout/bProcess3"/>
    <dgm:cxn modelId="{E979FCE0-D52B-435D-9917-2BC12A5CBC63}" type="presParOf" srcId="{C822B82D-3D90-4379-BBBF-B6A527C85AE9}" destId="{9142F129-8197-4DE5-B437-9CB97F4FE652}" srcOrd="0" destOrd="0" presId="urn:microsoft.com/office/officeart/2005/8/layout/bProcess3"/>
    <dgm:cxn modelId="{E58F4142-B8AF-42CA-8E7F-343D1C981569}" type="presParOf" srcId="{E71B8C2B-FE26-426D-B255-2A9C098E1DA0}" destId="{E50F82DF-3B4C-4475-911B-2F15EF38A4EE}" srcOrd="14"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55EF670-1C10-47EE-993D-BE0EFB9330FE}"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ro-RO"/>
        </a:p>
      </dgm:t>
    </dgm:pt>
    <dgm:pt modelId="{30A44966-59C7-40F3-A668-8E1D35B73EAB}">
      <dgm:prSet phldrT="[Text]"/>
      <dgm:spPr/>
      <dgm:t>
        <a:bodyPr/>
        <a:lstStyle/>
        <a:p>
          <a:r>
            <a:rPr lang="ro-RO" dirty="0" smtClean="0"/>
            <a:t>Mecanismul de apariție al  lipodermatosclerozei</a:t>
          </a:r>
          <a:endParaRPr lang="ro-RO" dirty="0"/>
        </a:p>
      </dgm:t>
    </dgm:pt>
    <dgm:pt modelId="{5BC7CC14-6C5C-4573-9537-6C84994CFEEB}" type="parTrans" cxnId="{A63683AF-F79A-4AB1-AC12-E48A76064B64}">
      <dgm:prSet/>
      <dgm:spPr/>
      <dgm:t>
        <a:bodyPr/>
        <a:lstStyle/>
        <a:p>
          <a:endParaRPr lang="ro-RO"/>
        </a:p>
      </dgm:t>
    </dgm:pt>
    <dgm:pt modelId="{DF4C6B5C-466C-4E11-BACA-C5806C0FA7B7}" type="sibTrans" cxnId="{A63683AF-F79A-4AB1-AC12-E48A76064B64}">
      <dgm:prSet/>
      <dgm:spPr/>
      <dgm:t>
        <a:bodyPr/>
        <a:lstStyle/>
        <a:p>
          <a:endParaRPr lang="ro-RO"/>
        </a:p>
      </dgm:t>
    </dgm:pt>
    <dgm:pt modelId="{54C5447A-7934-4154-9600-F7C2DAA7CE7C}" type="pres">
      <dgm:prSet presAssocID="{355EF670-1C10-47EE-993D-BE0EFB9330FE}" presName="linear" presStyleCnt="0">
        <dgm:presLayoutVars>
          <dgm:animLvl val="lvl"/>
          <dgm:resizeHandles val="exact"/>
        </dgm:presLayoutVars>
      </dgm:prSet>
      <dgm:spPr/>
      <dgm:t>
        <a:bodyPr/>
        <a:lstStyle/>
        <a:p>
          <a:endParaRPr lang="ro-RO"/>
        </a:p>
      </dgm:t>
    </dgm:pt>
    <dgm:pt modelId="{9F77EFFD-FDCF-4B0E-B657-7BA65F0A1883}" type="pres">
      <dgm:prSet presAssocID="{30A44966-59C7-40F3-A668-8E1D35B73EAB}" presName="parentText" presStyleLbl="node1" presStyleIdx="0" presStyleCnt="1">
        <dgm:presLayoutVars>
          <dgm:chMax val="0"/>
          <dgm:bulletEnabled val="1"/>
        </dgm:presLayoutVars>
      </dgm:prSet>
      <dgm:spPr/>
      <dgm:t>
        <a:bodyPr/>
        <a:lstStyle/>
        <a:p>
          <a:endParaRPr lang="ro-RO"/>
        </a:p>
      </dgm:t>
    </dgm:pt>
  </dgm:ptLst>
  <dgm:cxnLst>
    <dgm:cxn modelId="{A63683AF-F79A-4AB1-AC12-E48A76064B64}" srcId="{355EF670-1C10-47EE-993D-BE0EFB9330FE}" destId="{30A44966-59C7-40F3-A668-8E1D35B73EAB}" srcOrd="0" destOrd="0" parTransId="{5BC7CC14-6C5C-4573-9537-6C84994CFEEB}" sibTransId="{DF4C6B5C-466C-4E11-BACA-C5806C0FA7B7}"/>
    <dgm:cxn modelId="{1CE422B2-0E09-4D97-A583-5E2499517729}" type="presOf" srcId="{355EF670-1C10-47EE-993D-BE0EFB9330FE}" destId="{54C5447A-7934-4154-9600-F7C2DAA7CE7C}" srcOrd="0" destOrd="0" presId="urn:microsoft.com/office/officeart/2005/8/layout/vList2"/>
    <dgm:cxn modelId="{9299AEFD-4CFC-4FD1-A62E-DFD3C0DBD02A}" type="presOf" srcId="{30A44966-59C7-40F3-A668-8E1D35B73EAB}" destId="{9F77EFFD-FDCF-4B0E-B657-7BA65F0A1883}" srcOrd="0" destOrd="0" presId="urn:microsoft.com/office/officeart/2005/8/layout/vList2"/>
    <dgm:cxn modelId="{C670541D-7188-49C1-BED9-5D339E490ED9}" type="presParOf" srcId="{54C5447A-7934-4154-9600-F7C2DAA7CE7C}" destId="{9F77EFFD-FDCF-4B0E-B657-7BA65F0A1883}"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CA4C439-9950-4796-8F90-433837EA93CB}"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ro-RO"/>
        </a:p>
      </dgm:t>
    </dgm:pt>
    <dgm:pt modelId="{DE133F1E-05F8-4014-BD37-0E0E55A33394}">
      <dgm:prSet phldrT="[Text]"/>
      <dgm:spPr/>
      <dgm:t>
        <a:bodyPr/>
        <a:lstStyle/>
        <a:p>
          <a:r>
            <a:rPr lang="it-IT" dirty="0" smtClean="0"/>
            <a:t>Prima suferinţă vizibilă care se</a:t>
          </a:r>
          <a:r>
            <a:rPr lang="ro-RO" dirty="0" smtClean="0"/>
            <a:t> instalează este edemul ortostatic</a:t>
          </a:r>
          <a:endParaRPr lang="ro-RO" dirty="0"/>
        </a:p>
      </dgm:t>
    </dgm:pt>
    <dgm:pt modelId="{ED2F8BB4-05F4-437B-AD51-51A11B3DBBB2}" type="parTrans" cxnId="{1DDB8EB0-3B8D-47AF-B46E-D4B6C5CB25F5}">
      <dgm:prSet/>
      <dgm:spPr/>
      <dgm:t>
        <a:bodyPr/>
        <a:lstStyle/>
        <a:p>
          <a:endParaRPr lang="ro-RO"/>
        </a:p>
      </dgm:t>
    </dgm:pt>
    <dgm:pt modelId="{384B5205-E0D6-4B85-A080-2333BFBA7C2D}" type="sibTrans" cxnId="{1DDB8EB0-3B8D-47AF-B46E-D4B6C5CB25F5}">
      <dgm:prSet/>
      <dgm:spPr/>
      <dgm:t>
        <a:bodyPr/>
        <a:lstStyle/>
        <a:p>
          <a:endParaRPr lang="ro-RO"/>
        </a:p>
      </dgm:t>
    </dgm:pt>
    <dgm:pt modelId="{FEDC56D6-1DE1-4334-9B1D-6B0BD96781C9}" type="pres">
      <dgm:prSet presAssocID="{BCA4C439-9950-4796-8F90-433837EA93CB}" presName="linear" presStyleCnt="0">
        <dgm:presLayoutVars>
          <dgm:animLvl val="lvl"/>
          <dgm:resizeHandles val="exact"/>
        </dgm:presLayoutVars>
      </dgm:prSet>
      <dgm:spPr/>
      <dgm:t>
        <a:bodyPr/>
        <a:lstStyle/>
        <a:p>
          <a:endParaRPr lang="ro-RO"/>
        </a:p>
      </dgm:t>
    </dgm:pt>
    <dgm:pt modelId="{1D0A9C2D-AA99-4EBD-A651-FB43145F3924}" type="pres">
      <dgm:prSet presAssocID="{DE133F1E-05F8-4014-BD37-0E0E55A33394}" presName="parentText" presStyleLbl="node1" presStyleIdx="0" presStyleCnt="1" custLinFactNeighborY="-7662">
        <dgm:presLayoutVars>
          <dgm:chMax val="0"/>
          <dgm:bulletEnabled val="1"/>
        </dgm:presLayoutVars>
      </dgm:prSet>
      <dgm:spPr/>
      <dgm:t>
        <a:bodyPr/>
        <a:lstStyle/>
        <a:p>
          <a:endParaRPr lang="ro-RO"/>
        </a:p>
      </dgm:t>
    </dgm:pt>
  </dgm:ptLst>
  <dgm:cxnLst>
    <dgm:cxn modelId="{1DDB8EB0-3B8D-47AF-B46E-D4B6C5CB25F5}" srcId="{BCA4C439-9950-4796-8F90-433837EA93CB}" destId="{DE133F1E-05F8-4014-BD37-0E0E55A33394}" srcOrd="0" destOrd="0" parTransId="{ED2F8BB4-05F4-437B-AD51-51A11B3DBBB2}" sibTransId="{384B5205-E0D6-4B85-A080-2333BFBA7C2D}"/>
    <dgm:cxn modelId="{BDAB76B6-D3B8-4236-95E8-4EEFD3A12194}" type="presOf" srcId="{BCA4C439-9950-4796-8F90-433837EA93CB}" destId="{FEDC56D6-1DE1-4334-9B1D-6B0BD96781C9}" srcOrd="0" destOrd="0" presId="urn:microsoft.com/office/officeart/2005/8/layout/vList2"/>
    <dgm:cxn modelId="{826D378E-0827-4873-9613-22AE9C228667}" type="presOf" srcId="{DE133F1E-05F8-4014-BD37-0E0E55A33394}" destId="{1D0A9C2D-AA99-4EBD-A651-FB43145F3924}" srcOrd="0" destOrd="0" presId="urn:microsoft.com/office/officeart/2005/8/layout/vList2"/>
    <dgm:cxn modelId="{9D73E747-4A62-4947-8AA0-33BE2D9EE0AF}" type="presParOf" srcId="{FEDC56D6-1DE1-4334-9B1D-6B0BD96781C9}" destId="{1D0A9C2D-AA99-4EBD-A651-FB43145F392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90C4FDC-F0D4-442A-A86B-73D53C2185A1}"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ro-RO"/>
        </a:p>
      </dgm:t>
    </dgm:pt>
    <dgm:pt modelId="{D6979446-524B-4AE6-93D5-FC2C30497706}">
      <dgm:prSet phldrT="[Text]"/>
      <dgm:spPr/>
      <dgm:t>
        <a:bodyPr/>
        <a:lstStyle/>
        <a:p>
          <a:r>
            <a:rPr lang="ro-RO" dirty="0" smtClean="0"/>
            <a:t>Angiodermită purpurică</a:t>
          </a:r>
          <a:endParaRPr lang="ro-RO" dirty="0"/>
        </a:p>
      </dgm:t>
    </dgm:pt>
    <dgm:pt modelId="{01DFD23D-7334-4B1B-BF1A-A9626F7793B9}" type="parTrans" cxnId="{ED9D7E8C-158C-41CD-B0D9-338BEBD0833A}">
      <dgm:prSet/>
      <dgm:spPr/>
      <dgm:t>
        <a:bodyPr/>
        <a:lstStyle/>
        <a:p>
          <a:endParaRPr lang="ro-RO"/>
        </a:p>
      </dgm:t>
    </dgm:pt>
    <dgm:pt modelId="{D6C15AB2-0B7C-4F5A-9806-05B2FAA1A174}" type="sibTrans" cxnId="{ED9D7E8C-158C-41CD-B0D9-338BEBD0833A}">
      <dgm:prSet/>
      <dgm:spPr/>
      <dgm:t>
        <a:bodyPr/>
        <a:lstStyle/>
        <a:p>
          <a:endParaRPr lang="ro-RO"/>
        </a:p>
      </dgm:t>
    </dgm:pt>
    <dgm:pt modelId="{AAE12070-79B5-47BD-A1E3-730145AC8598}">
      <dgm:prSet phldrT="[Text]"/>
      <dgm:spPr/>
      <dgm:t>
        <a:bodyPr/>
        <a:lstStyle/>
        <a:p>
          <a:r>
            <a:rPr lang="ro-RO" smtClean="0"/>
            <a:t>Atrofie albă</a:t>
          </a:r>
          <a:endParaRPr lang="ro-RO"/>
        </a:p>
      </dgm:t>
    </dgm:pt>
    <dgm:pt modelId="{617B690A-DE4D-412B-8602-742576C321E3}" type="parTrans" cxnId="{F5134BFB-47C7-4EFE-A916-3C79BF813019}">
      <dgm:prSet/>
      <dgm:spPr/>
      <dgm:t>
        <a:bodyPr/>
        <a:lstStyle/>
        <a:p>
          <a:endParaRPr lang="ro-RO"/>
        </a:p>
      </dgm:t>
    </dgm:pt>
    <dgm:pt modelId="{5D2170B3-13F0-4DD3-8B56-3D51FF1BBC76}" type="sibTrans" cxnId="{F5134BFB-47C7-4EFE-A916-3C79BF813019}">
      <dgm:prSet/>
      <dgm:spPr/>
      <dgm:t>
        <a:bodyPr/>
        <a:lstStyle/>
        <a:p>
          <a:endParaRPr lang="ro-RO"/>
        </a:p>
      </dgm:t>
    </dgm:pt>
    <dgm:pt modelId="{EB9092BE-5F2A-4F4B-A944-A592524D1DC4}" type="pres">
      <dgm:prSet presAssocID="{390C4FDC-F0D4-442A-A86B-73D53C2185A1}" presName="diagram" presStyleCnt="0">
        <dgm:presLayoutVars>
          <dgm:dir/>
          <dgm:resizeHandles val="exact"/>
        </dgm:presLayoutVars>
      </dgm:prSet>
      <dgm:spPr/>
      <dgm:t>
        <a:bodyPr/>
        <a:lstStyle/>
        <a:p>
          <a:endParaRPr lang="ro-RO"/>
        </a:p>
      </dgm:t>
    </dgm:pt>
    <dgm:pt modelId="{CB012E41-9069-452A-B143-698FE4D20EA4}" type="pres">
      <dgm:prSet presAssocID="{D6979446-524B-4AE6-93D5-FC2C30497706}" presName="node" presStyleLbl="node1" presStyleIdx="0" presStyleCnt="2" custLinFactY="300000" custLinFactNeighborX="-49186" custLinFactNeighborY="371253">
        <dgm:presLayoutVars>
          <dgm:bulletEnabled val="1"/>
        </dgm:presLayoutVars>
      </dgm:prSet>
      <dgm:spPr/>
      <dgm:t>
        <a:bodyPr/>
        <a:lstStyle/>
        <a:p>
          <a:endParaRPr lang="ro-RO"/>
        </a:p>
      </dgm:t>
    </dgm:pt>
    <dgm:pt modelId="{2DCFCE59-652B-439A-AB70-75D8C209E072}" type="pres">
      <dgm:prSet presAssocID="{D6C15AB2-0B7C-4F5A-9806-05B2FAA1A174}" presName="sibTrans" presStyleCnt="0"/>
      <dgm:spPr/>
    </dgm:pt>
    <dgm:pt modelId="{4B5853D2-B705-47D9-9F87-46F894D6AB86}" type="pres">
      <dgm:prSet presAssocID="{AAE12070-79B5-47BD-A1E3-730145AC8598}" presName="node" presStyleLbl="node1" presStyleIdx="1" presStyleCnt="2" custLinFactX="5608" custLinFactNeighborX="100000">
        <dgm:presLayoutVars>
          <dgm:bulletEnabled val="1"/>
        </dgm:presLayoutVars>
      </dgm:prSet>
      <dgm:spPr/>
      <dgm:t>
        <a:bodyPr/>
        <a:lstStyle/>
        <a:p>
          <a:endParaRPr lang="ro-RO"/>
        </a:p>
      </dgm:t>
    </dgm:pt>
  </dgm:ptLst>
  <dgm:cxnLst>
    <dgm:cxn modelId="{F5134BFB-47C7-4EFE-A916-3C79BF813019}" srcId="{390C4FDC-F0D4-442A-A86B-73D53C2185A1}" destId="{AAE12070-79B5-47BD-A1E3-730145AC8598}" srcOrd="1" destOrd="0" parTransId="{617B690A-DE4D-412B-8602-742576C321E3}" sibTransId="{5D2170B3-13F0-4DD3-8B56-3D51FF1BBC76}"/>
    <dgm:cxn modelId="{B91BA864-0922-403F-A44A-8035F3AB42BC}" type="presOf" srcId="{390C4FDC-F0D4-442A-A86B-73D53C2185A1}" destId="{EB9092BE-5F2A-4F4B-A944-A592524D1DC4}" srcOrd="0" destOrd="0" presId="urn:microsoft.com/office/officeart/2005/8/layout/default"/>
    <dgm:cxn modelId="{70190432-6FD4-4916-9945-CCD0CCFFFE26}" type="presOf" srcId="{D6979446-524B-4AE6-93D5-FC2C30497706}" destId="{CB012E41-9069-452A-B143-698FE4D20EA4}" srcOrd="0" destOrd="0" presId="urn:microsoft.com/office/officeart/2005/8/layout/default"/>
    <dgm:cxn modelId="{C2D9620D-D25D-4664-8FA6-54773B508890}" type="presOf" srcId="{AAE12070-79B5-47BD-A1E3-730145AC8598}" destId="{4B5853D2-B705-47D9-9F87-46F894D6AB86}" srcOrd="0" destOrd="0" presId="urn:microsoft.com/office/officeart/2005/8/layout/default"/>
    <dgm:cxn modelId="{ED9D7E8C-158C-41CD-B0D9-338BEBD0833A}" srcId="{390C4FDC-F0D4-442A-A86B-73D53C2185A1}" destId="{D6979446-524B-4AE6-93D5-FC2C30497706}" srcOrd="0" destOrd="0" parTransId="{01DFD23D-7334-4B1B-BF1A-A9626F7793B9}" sibTransId="{D6C15AB2-0B7C-4F5A-9806-05B2FAA1A174}"/>
    <dgm:cxn modelId="{37C7CBB3-48E1-4C68-90EB-5C10085D1B4C}" type="presParOf" srcId="{EB9092BE-5F2A-4F4B-A944-A592524D1DC4}" destId="{CB012E41-9069-452A-B143-698FE4D20EA4}" srcOrd="0" destOrd="0" presId="urn:microsoft.com/office/officeart/2005/8/layout/default"/>
    <dgm:cxn modelId="{C7363362-FD9E-4589-BBA1-242629C07238}" type="presParOf" srcId="{EB9092BE-5F2A-4F4B-A944-A592524D1DC4}" destId="{2DCFCE59-652B-439A-AB70-75D8C209E072}" srcOrd="1" destOrd="0" presId="urn:microsoft.com/office/officeart/2005/8/layout/default"/>
    <dgm:cxn modelId="{F0FA06AF-A881-401D-9204-482F12699426}" type="presParOf" srcId="{EB9092BE-5F2A-4F4B-A944-A592524D1DC4}" destId="{4B5853D2-B705-47D9-9F87-46F894D6AB86}"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14671B9-5525-4BB5-972C-EB8E9B2541DD}"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ro-RO"/>
        </a:p>
      </dgm:t>
    </dgm:pt>
    <dgm:pt modelId="{2B6271F1-C1DC-4A45-948E-E7F76970A0B3}">
      <dgm:prSet phldrT="[Text]"/>
      <dgm:spPr/>
      <dgm:t>
        <a:bodyPr/>
        <a:lstStyle/>
        <a:p>
          <a:r>
            <a:rPr lang="ro-RO" dirty="0" smtClean="0"/>
            <a:t>flebedem</a:t>
          </a:r>
          <a:endParaRPr lang="ro-RO" dirty="0"/>
        </a:p>
      </dgm:t>
    </dgm:pt>
    <dgm:pt modelId="{96A507DA-2427-4F63-8E5C-B7E1E5262691}" type="parTrans" cxnId="{FF214A6F-05F0-49C1-BB9E-05546E288B18}">
      <dgm:prSet/>
      <dgm:spPr/>
      <dgm:t>
        <a:bodyPr/>
        <a:lstStyle/>
        <a:p>
          <a:endParaRPr lang="ro-RO"/>
        </a:p>
      </dgm:t>
    </dgm:pt>
    <dgm:pt modelId="{C0023C08-CE79-4DB2-841F-9D17CE189682}" type="sibTrans" cxnId="{FF214A6F-05F0-49C1-BB9E-05546E288B18}">
      <dgm:prSet/>
      <dgm:spPr/>
      <dgm:t>
        <a:bodyPr/>
        <a:lstStyle/>
        <a:p>
          <a:endParaRPr lang="ro-RO"/>
        </a:p>
      </dgm:t>
    </dgm:pt>
    <dgm:pt modelId="{8FC8BD5A-C02D-4F11-907A-9715EAFA5072}">
      <dgm:prSet phldrT="[Text]"/>
      <dgm:spPr/>
      <dgm:t>
        <a:bodyPr/>
        <a:lstStyle/>
        <a:p>
          <a:r>
            <a:rPr lang="ro-RO" dirty="0" smtClean="0"/>
            <a:t>venele varicoase</a:t>
          </a:r>
          <a:endParaRPr lang="ro-RO" dirty="0"/>
        </a:p>
      </dgm:t>
    </dgm:pt>
    <dgm:pt modelId="{B9FAB62D-A8F0-4833-B7A1-5BA1E055B1D2}" type="parTrans" cxnId="{3FBFF30F-CDB9-4B1D-85A1-A9E36D4135B4}">
      <dgm:prSet/>
      <dgm:spPr/>
      <dgm:t>
        <a:bodyPr/>
        <a:lstStyle/>
        <a:p>
          <a:endParaRPr lang="ro-RO"/>
        </a:p>
      </dgm:t>
    </dgm:pt>
    <dgm:pt modelId="{CC29E837-E19B-4193-A9BA-31315D595B4C}" type="sibTrans" cxnId="{3FBFF30F-CDB9-4B1D-85A1-A9E36D4135B4}">
      <dgm:prSet/>
      <dgm:spPr/>
      <dgm:t>
        <a:bodyPr/>
        <a:lstStyle/>
        <a:p>
          <a:endParaRPr lang="ro-RO"/>
        </a:p>
      </dgm:t>
    </dgm:pt>
    <dgm:pt modelId="{FCA76341-A11A-4B38-A0B5-22A1DD98C2CC}">
      <dgm:prSet phldrT="[Text]"/>
      <dgm:spPr/>
      <dgm:t>
        <a:bodyPr/>
        <a:lstStyle/>
        <a:p>
          <a:r>
            <a:rPr lang="ro-RO" dirty="0" smtClean="0"/>
            <a:t>dermatita pigmentară şi purpurică</a:t>
          </a:r>
          <a:endParaRPr lang="ro-RO" dirty="0"/>
        </a:p>
      </dgm:t>
    </dgm:pt>
    <dgm:pt modelId="{1C19F772-232C-4A37-BC77-68A87DAFA7AF}" type="parTrans" cxnId="{6725EADD-329D-43BA-AD3F-13ADE34A04BD}">
      <dgm:prSet/>
      <dgm:spPr/>
      <dgm:t>
        <a:bodyPr/>
        <a:lstStyle/>
        <a:p>
          <a:endParaRPr lang="ro-RO"/>
        </a:p>
      </dgm:t>
    </dgm:pt>
    <dgm:pt modelId="{68CDF5E6-FEB7-4DA0-9767-9F53E43376C2}" type="sibTrans" cxnId="{6725EADD-329D-43BA-AD3F-13ADE34A04BD}">
      <dgm:prSet/>
      <dgm:spPr/>
      <dgm:t>
        <a:bodyPr/>
        <a:lstStyle/>
        <a:p>
          <a:endParaRPr lang="ro-RO"/>
        </a:p>
      </dgm:t>
    </dgm:pt>
    <dgm:pt modelId="{5C1A5584-0E11-4683-9B16-42DAF2DB3D87}">
      <dgm:prSet phldrT="[Text]"/>
      <dgm:spPr/>
      <dgm:t>
        <a:bodyPr/>
        <a:lstStyle/>
        <a:p>
          <a:r>
            <a:rPr lang="ro-RO" dirty="0" smtClean="0"/>
            <a:t>dermatită eczematiformă</a:t>
          </a:r>
          <a:endParaRPr lang="ro-RO" dirty="0"/>
        </a:p>
      </dgm:t>
    </dgm:pt>
    <dgm:pt modelId="{38C293A0-6695-457D-AF76-F1A5673CC48C}" type="parTrans" cxnId="{2390C3B4-4370-4C40-8216-474A87FDF721}">
      <dgm:prSet/>
      <dgm:spPr/>
      <dgm:t>
        <a:bodyPr/>
        <a:lstStyle/>
        <a:p>
          <a:endParaRPr lang="ro-RO"/>
        </a:p>
      </dgm:t>
    </dgm:pt>
    <dgm:pt modelId="{9F8D3A5D-73C5-41FE-872C-163A7769A057}" type="sibTrans" cxnId="{2390C3B4-4370-4C40-8216-474A87FDF721}">
      <dgm:prSet/>
      <dgm:spPr/>
      <dgm:t>
        <a:bodyPr/>
        <a:lstStyle/>
        <a:p>
          <a:endParaRPr lang="ro-RO"/>
        </a:p>
      </dgm:t>
    </dgm:pt>
    <dgm:pt modelId="{18C65EA2-E948-4CD6-8176-CA677CBB8FA3}">
      <dgm:prSet phldrT="[Text]"/>
      <dgm:spPr/>
      <dgm:t>
        <a:bodyPr/>
        <a:lstStyle/>
        <a:p>
          <a:r>
            <a:rPr lang="ro-RO" dirty="0" smtClean="0"/>
            <a:t>dermo-hipodermită scleroasă</a:t>
          </a:r>
          <a:endParaRPr lang="ro-RO" dirty="0"/>
        </a:p>
      </dgm:t>
    </dgm:pt>
    <dgm:pt modelId="{81E47CAD-3078-4315-A8E6-BA310B598A84}" type="parTrans" cxnId="{D5F3EC99-33F0-4577-99D7-A205E3C2D640}">
      <dgm:prSet/>
      <dgm:spPr/>
      <dgm:t>
        <a:bodyPr/>
        <a:lstStyle/>
        <a:p>
          <a:endParaRPr lang="ro-RO"/>
        </a:p>
      </dgm:t>
    </dgm:pt>
    <dgm:pt modelId="{5A65BE52-0956-4C9E-BC24-D07A1581E762}" type="sibTrans" cxnId="{D5F3EC99-33F0-4577-99D7-A205E3C2D640}">
      <dgm:prSet/>
      <dgm:spPr/>
      <dgm:t>
        <a:bodyPr/>
        <a:lstStyle/>
        <a:p>
          <a:endParaRPr lang="ro-RO"/>
        </a:p>
      </dgm:t>
    </dgm:pt>
    <dgm:pt modelId="{C28A1B6E-3A6E-4E2E-BDCF-794540532474}">
      <dgm:prSet/>
      <dgm:spPr/>
      <dgm:t>
        <a:bodyPr/>
        <a:lstStyle/>
        <a:p>
          <a:r>
            <a:rPr lang="ro-RO" dirty="0" smtClean="0"/>
            <a:t>atrofia albă</a:t>
          </a:r>
          <a:endParaRPr lang="ro-RO" dirty="0"/>
        </a:p>
      </dgm:t>
    </dgm:pt>
    <dgm:pt modelId="{C17F7986-4227-440C-9907-DE27DBB0D4E0}" type="parTrans" cxnId="{5D3B9139-3B7E-430A-88FE-7491FCD2B0FD}">
      <dgm:prSet/>
      <dgm:spPr/>
      <dgm:t>
        <a:bodyPr/>
        <a:lstStyle/>
        <a:p>
          <a:endParaRPr lang="ro-RO"/>
        </a:p>
      </dgm:t>
    </dgm:pt>
    <dgm:pt modelId="{854CFEDD-28C1-43B6-B49D-A93FB77341D9}" type="sibTrans" cxnId="{5D3B9139-3B7E-430A-88FE-7491FCD2B0FD}">
      <dgm:prSet/>
      <dgm:spPr/>
      <dgm:t>
        <a:bodyPr/>
        <a:lstStyle/>
        <a:p>
          <a:endParaRPr lang="ro-RO"/>
        </a:p>
      </dgm:t>
    </dgm:pt>
    <dgm:pt modelId="{964F5F9F-362F-4492-9971-39B1DB2C0334}">
      <dgm:prSet/>
      <dgm:spPr/>
      <dgm:t>
        <a:bodyPr/>
        <a:lstStyle/>
        <a:p>
          <a:r>
            <a:rPr lang="ro-RO" dirty="0" smtClean="0"/>
            <a:t>ulcerul varicos</a:t>
          </a:r>
          <a:endParaRPr lang="ro-RO" dirty="0"/>
        </a:p>
      </dgm:t>
    </dgm:pt>
    <dgm:pt modelId="{D74AF758-8537-4455-B393-6EEF9E3924B9}" type="parTrans" cxnId="{FB8A4321-3801-4F26-8DB9-2B0AC8353F9D}">
      <dgm:prSet/>
      <dgm:spPr/>
      <dgm:t>
        <a:bodyPr/>
        <a:lstStyle/>
        <a:p>
          <a:endParaRPr lang="ro-RO"/>
        </a:p>
      </dgm:t>
    </dgm:pt>
    <dgm:pt modelId="{29CB41EA-D52E-4A8B-9496-B3C7A39F21C4}" type="sibTrans" cxnId="{FB8A4321-3801-4F26-8DB9-2B0AC8353F9D}">
      <dgm:prSet/>
      <dgm:spPr/>
      <dgm:t>
        <a:bodyPr/>
        <a:lstStyle/>
        <a:p>
          <a:endParaRPr lang="ro-RO"/>
        </a:p>
      </dgm:t>
    </dgm:pt>
    <dgm:pt modelId="{ED66E594-59F9-4BFE-9C82-3B4512CF86E1}">
      <dgm:prSet/>
      <dgm:spPr/>
      <dgm:t>
        <a:bodyPr/>
        <a:lstStyle/>
        <a:p>
          <a:r>
            <a:rPr lang="ro-RO" dirty="0" smtClean="0"/>
            <a:t>acroangiodermatita</a:t>
          </a:r>
          <a:endParaRPr lang="ro-RO" dirty="0"/>
        </a:p>
      </dgm:t>
    </dgm:pt>
    <dgm:pt modelId="{50412F67-DA13-4984-AE82-CE8C4842036C}" type="parTrans" cxnId="{589A59D9-A67E-41CE-BC84-7F2FC4A5B4B9}">
      <dgm:prSet/>
      <dgm:spPr/>
      <dgm:t>
        <a:bodyPr/>
        <a:lstStyle/>
        <a:p>
          <a:endParaRPr lang="ro-RO"/>
        </a:p>
      </dgm:t>
    </dgm:pt>
    <dgm:pt modelId="{40E18374-3108-454B-A64C-584232AE0230}" type="sibTrans" cxnId="{589A59D9-A67E-41CE-BC84-7F2FC4A5B4B9}">
      <dgm:prSet/>
      <dgm:spPr/>
      <dgm:t>
        <a:bodyPr/>
        <a:lstStyle/>
        <a:p>
          <a:endParaRPr lang="ro-RO"/>
        </a:p>
      </dgm:t>
    </dgm:pt>
    <dgm:pt modelId="{3779984D-C954-49EB-8546-3670C85DBA94}" type="pres">
      <dgm:prSet presAssocID="{514671B9-5525-4BB5-972C-EB8E9B2541DD}" presName="diagram" presStyleCnt="0">
        <dgm:presLayoutVars>
          <dgm:dir/>
          <dgm:resizeHandles val="exact"/>
        </dgm:presLayoutVars>
      </dgm:prSet>
      <dgm:spPr/>
      <dgm:t>
        <a:bodyPr/>
        <a:lstStyle/>
        <a:p>
          <a:endParaRPr lang="ro-RO"/>
        </a:p>
      </dgm:t>
    </dgm:pt>
    <dgm:pt modelId="{E0D26A41-8EA0-438B-9F08-D1B3FAEEA6EE}" type="pres">
      <dgm:prSet presAssocID="{2B6271F1-C1DC-4A45-948E-E7F76970A0B3}" presName="node" presStyleLbl="node1" presStyleIdx="0" presStyleCnt="8">
        <dgm:presLayoutVars>
          <dgm:bulletEnabled val="1"/>
        </dgm:presLayoutVars>
      </dgm:prSet>
      <dgm:spPr/>
      <dgm:t>
        <a:bodyPr/>
        <a:lstStyle/>
        <a:p>
          <a:endParaRPr lang="ro-RO"/>
        </a:p>
      </dgm:t>
    </dgm:pt>
    <dgm:pt modelId="{DECF2FC0-04E3-451A-BD02-C0340170FAED}" type="pres">
      <dgm:prSet presAssocID="{C0023C08-CE79-4DB2-841F-9D17CE189682}" presName="sibTrans" presStyleCnt="0"/>
      <dgm:spPr/>
    </dgm:pt>
    <dgm:pt modelId="{6A75B8B8-BACA-4B7D-9A32-53B04A2107B0}" type="pres">
      <dgm:prSet presAssocID="{8FC8BD5A-C02D-4F11-907A-9715EAFA5072}" presName="node" presStyleLbl="node1" presStyleIdx="1" presStyleCnt="8">
        <dgm:presLayoutVars>
          <dgm:bulletEnabled val="1"/>
        </dgm:presLayoutVars>
      </dgm:prSet>
      <dgm:spPr/>
      <dgm:t>
        <a:bodyPr/>
        <a:lstStyle/>
        <a:p>
          <a:endParaRPr lang="ro-RO"/>
        </a:p>
      </dgm:t>
    </dgm:pt>
    <dgm:pt modelId="{1925B152-59BD-49B0-A8A1-7C5AA0EFBCCF}" type="pres">
      <dgm:prSet presAssocID="{CC29E837-E19B-4193-A9BA-31315D595B4C}" presName="sibTrans" presStyleCnt="0"/>
      <dgm:spPr/>
    </dgm:pt>
    <dgm:pt modelId="{B2A6B33C-C9C6-4F14-8ECF-0886B6ADD23B}" type="pres">
      <dgm:prSet presAssocID="{FCA76341-A11A-4B38-A0B5-22A1DD98C2CC}" presName="node" presStyleLbl="node1" presStyleIdx="2" presStyleCnt="8">
        <dgm:presLayoutVars>
          <dgm:bulletEnabled val="1"/>
        </dgm:presLayoutVars>
      </dgm:prSet>
      <dgm:spPr/>
      <dgm:t>
        <a:bodyPr/>
        <a:lstStyle/>
        <a:p>
          <a:endParaRPr lang="ro-RO"/>
        </a:p>
      </dgm:t>
    </dgm:pt>
    <dgm:pt modelId="{010F1E61-D8E4-4B21-BE2D-CF7C1BEBAE88}" type="pres">
      <dgm:prSet presAssocID="{68CDF5E6-FEB7-4DA0-9767-9F53E43376C2}" presName="sibTrans" presStyleCnt="0"/>
      <dgm:spPr/>
    </dgm:pt>
    <dgm:pt modelId="{4902E10F-C4FF-47F4-B963-F23D20A10C80}" type="pres">
      <dgm:prSet presAssocID="{5C1A5584-0E11-4683-9B16-42DAF2DB3D87}" presName="node" presStyleLbl="node1" presStyleIdx="3" presStyleCnt="8">
        <dgm:presLayoutVars>
          <dgm:bulletEnabled val="1"/>
        </dgm:presLayoutVars>
      </dgm:prSet>
      <dgm:spPr/>
      <dgm:t>
        <a:bodyPr/>
        <a:lstStyle/>
        <a:p>
          <a:endParaRPr lang="ro-RO"/>
        </a:p>
      </dgm:t>
    </dgm:pt>
    <dgm:pt modelId="{CB4A41B5-32BE-492C-9A5C-5E68A981B808}" type="pres">
      <dgm:prSet presAssocID="{9F8D3A5D-73C5-41FE-872C-163A7769A057}" presName="sibTrans" presStyleCnt="0"/>
      <dgm:spPr/>
    </dgm:pt>
    <dgm:pt modelId="{81FD08FD-3976-4397-BA6F-0A6BF8C293F6}" type="pres">
      <dgm:prSet presAssocID="{18C65EA2-E948-4CD6-8176-CA677CBB8FA3}" presName="node" presStyleLbl="node1" presStyleIdx="4" presStyleCnt="8">
        <dgm:presLayoutVars>
          <dgm:bulletEnabled val="1"/>
        </dgm:presLayoutVars>
      </dgm:prSet>
      <dgm:spPr/>
      <dgm:t>
        <a:bodyPr/>
        <a:lstStyle/>
        <a:p>
          <a:endParaRPr lang="ro-RO"/>
        </a:p>
      </dgm:t>
    </dgm:pt>
    <dgm:pt modelId="{92307EE2-D8D8-4B43-9FA0-C08E1DE39A55}" type="pres">
      <dgm:prSet presAssocID="{5A65BE52-0956-4C9E-BC24-D07A1581E762}" presName="sibTrans" presStyleCnt="0"/>
      <dgm:spPr/>
    </dgm:pt>
    <dgm:pt modelId="{49702545-955B-4274-A0CC-9E0838E8A5E0}" type="pres">
      <dgm:prSet presAssocID="{C28A1B6E-3A6E-4E2E-BDCF-794540532474}" presName="node" presStyleLbl="node1" presStyleIdx="5" presStyleCnt="8">
        <dgm:presLayoutVars>
          <dgm:bulletEnabled val="1"/>
        </dgm:presLayoutVars>
      </dgm:prSet>
      <dgm:spPr/>
      <dgm:t>
        <a:bodyPr/>
        <a:lstStyle/>
        <a:p>
          <a:endParaRPr lang="ro-RO"/>
        </a:p>
      </dgm:t>
    </dgm:pt>
    <dgm:pt modelId="{B0CD4663-8920-4ECC-BD33-43F1EA8C2A37}" type="pres">
      <dgm:prSet presAssocID="{854CFEDD-28C1-43B6-B49D-A93FB77341D9}" presName="sibTrans" presStyleCnt="0"/>
      <dgm:spPr/>
    </dgm:pt>
    <dgm:pt modelId="{72EF4460-CDB3-4305-AA8C-3BB057E9F5D5}" type="pres">
      <dgm:prSet presAssocID="{ED66E594-59F9-4BFE-9C82-3B4512CF86E1}" presName="node" presStyleLbl="node1" presStyleIdx="6" presStyleCnt="8">
        <dgm:presLayoutVars>
          <dgm:bulletEnabled val="1"/>
        </dgm:presLayoutVars>
      </dgm:prSet>
      <dgm:spPr/>
      <dgm:t>
        <a:bodyPr/>
        <a:lstStyle/>
        <a:p>
          <a:endParaRPr lang="ro-RO"/>
        </a:p>
      </dgm:t>
    </dgm:pt>
    <dgm:pt modelId="{0B5E0C25-A5D7-422F-84A8-B3E1E42FD603}" type="pres">
      <dgm:prSet presAssocID="{40E18374-3108-454B-A64C-584232AE0230}" presName="sibTrans" presStyleCnt="0"/>
      <dgm:spPr/>
    </dgm:pt>
    <dgm:pt modelId="{50904284-A786-4912-AB34-C5B60A9A321D}" type="pres">
      <dgm:prSet presAssocID="{964F5F9F-362F-4492-9971-39B1DB2C0334}" presName="node" presStyleLbl="node1" presStyleIdx="7" presStyleCnt="8">
        <dgm:presLayoutVars>
          <dgm:bulletEnabled val="1"/>
        </dgm:presLayoutVars>
      </dgm:prSet>
      <dgm:spPr/>
      <dgm:t>
        <a:bodyPr/>
        <a:lstStyle/>
        <a:p>
          <a:endParaRPr lang="ro-RO"/>
        </a:p>
      </dgm:t>
    </dgm:pt>
  </dgm:ptLst>
  <dgm:cxnLst>
    <dgm:cxn modelId="{2390C3B4-4370-4C40-8216-474A87FDF721}" srcId="{514671B9-5525-4BB5-972C-EB8E9B2541DD}" destId="{5C1A5584-0E11-4683-9B16-42DAF2DB3D87}" srcOrd="3" destOrd="0" parTransId="{38C293A0-6695-457D-AF76-F1A5673CC48C}" sibTransId="{9F8D3A5D-73C5-41FE-872C-163A7769A057}"/>
    <dgm:cxn modelId="{3FBFF30F-CDB9-4B1D-85A1-A9E36D4135B4}" srcId="{514671B9-5525-4BB5-972C-EB8E9B2541DD}" destId="{8FC8BD5A-C02D-4F11-907A-9715EAFA5072}" srcOrd="1" destOrd="0" parTransId="{B9FAB62D-A8F0-4833-B7A1-5BA1E055B1D2}" sibTransId="{CC29E837-E19B-4193-A9BA-31315D595B4C}"/>
    <dgm:cxn modelId="{D7F14F67-FAED-47EF-B303-7A95C7FB45C9}" type="presOf" srcId="{FCA76341-A11A-4B38-A0B5-22A1DD98C2CC}" destId="{B2A6B33C-C9C6-4F14-8ECF-0886B6ADD23B}" srcOrd="0" destOrd="0" presId="urn:microsoft.com/office/officeart/2005/8/layout/default"/>
    <dgm:cxn modelId="{DAE587A2-EFD0-4745-9904-0084BF201E10}" type="presOf" srcId="{5C1A5584-0E11-4683-9B16-42DAF2DB3D87}" destId="{4902E10F-C4FF-47F4-B963-F23D20A10C80}" srcOrd="0" destOrd="0" presId="urn:microsoft.com/office/officeart/2005/8/layout/default"/>
    <dgm:cxn modelId="{5C689C5C-96D6-41C6-989E-C960CD8AA6BF}" type="presOf" srcId="{964F5F9F-362F-4492-9971-39B1DB2C0334}" destId="{50904284-A786-4912-AB34-C5B60A9A321D}" srcOrd="0" destOrd="0" presId="urn:microsoft.com/office/officeart/2005/8/layout/default"/>
    <dgm:cxn modelId="{A28C314F-6CB9-41E7-9215-1131D7291840}" type="presOf" srcId="{2B6271F1-C1DC-4A45-948E-E7F76970A0B3}" destId="{E0D26A41-8EA0-438B-9F08-D1B3FAEEA6EE}" srcOrd="0" destOrd="0" presId="urn:microsoft.com/office/officeart/2005/8/layout/default"/>
    <dgm:cxn modelId="{B0E049F7-7472-4EE4-BC9C-F6E8361D33C0}" type="presOf" srcId="{ED66E594-59F9-4BFE-9C82-3B4512CF86E1}" destId="{72EF4460-CDB3-4305-AA8C-3BB057E9F5D5}" srcOrd="0" destOrd="0" presId="urn:microsoft.com/office/officeart/2005/8/layout/default"/>
    <dgm:cxn modelId="{829E3D4D-57D0-468A-84D7-881BFCC42F5C}" type="presOf" srcId="{C28A1B6E-3A6E-4E2E-BDCF-794540532474}" destId="{49702545-955B-4274-A0CC-9E0838E8A5E0}" srcOrd="0" destOrd="0" presId="urn:microsoft.com/office/officeart/2005/8/layout/default"/>
    <dgm:cxn modelId="{5456A855-A835-434A-BEA6-64A18E1F4F3B}" type="presOf" srcId="{18C65EA2-E948-4CD6-8176-CA677CBB8FA3}" destId="{81FD08FD-3976-4397-BA6F-0A6BF8C293F6}" srcOrd="0" destOrd="0" presId="urn:microsoft.com/office/officeart/2005/8/layout/default"/>
    <dgm:cxn modelId="{6725EADD-329D-43BA-AD3F-13ADE34A04BD}" srcId="{514671B9-5525-4BB5-972C-EB8E9B2541DD}" destId="{FCA76341-A11A-4B38-A0B5-22A1DD98C2CC}" srcOrd="2" destOrd="0" parTransId="{1C19F772-232C-4A37-BC77-68A87DAFA7AF}" sibTransId="{68CDF5E6-FEB7-4DA0-9767-9F53E43376C2}"/>
    <dgm:cxn modelId="{624E2F1F-2CA8-4B56-98A6-D7B6856DE186}" type="presOf" srcId="{514671B9-5525-4BB5-972C-EB8E9B2541DD}" destId="{3779984D-C954-49EB-8546-3670C85DBA94}" srcOrd="0" destOrd="0" presId="urn:microsoft.com/office/officeart/2005/8/layout/default"/>
    <dgm:cxn modelId="{D5F3EC99-33F0-4577-99D7-A205E3C2D640}" srcId="{514671B9-5525-4BB5-972C-EB8E9B2541DD}" destId="{18C65EA2-E948-4CD6-8176-CA677CBB8FA3}" srcOrd="4" destOrd="0" parTransId="{81E47CAD-3078-4315-A8E6-BA310B598A84}" sibTransId="{5A65BE52-0956-4C9E-BC24-D07A1581E762}"/>
    <dgm:cxn modelId="{FF214A6F-05F0-49C1-BB9E-05546E288B18}" srcId="{514671B9-5525-4BB5-972C-EB8E9B2541DD}" destId="{2B6271F1-C1DC-4A45-948E-E7F76970A0B3}" srcOrd="0" destOrd="0" parTransId="{96A507DA-2427-4F63-8E5C-B7E1E5262691}" sibTransId="{C0023C08-CE79-4DB2-841F-9D17CE189682}"/>
    <dgm:cxn modelId="{5D3B9139-3B7E-430A-88FE-7491FCD2B0FD}" srcId="{514671B9-5525-4BB5-972C-EB8E9B2541DD}" destId="{C28A1B6E-3A6E-4E2E-BDCF-794540532474}" srcOrd="5" destOrd="0" parTransId="{C17F7986-4227-440C-9907-DE27DBB0D4E0}" sibTransId="{854CFEDD-28C1-43B6-B49D-A93FB77341D9}"/>
    <dgm:cxn modelId="{FB8A4321-3801-4F26-8DB9-2B0AC8353F9D}" srcId="{514671B9-5525-4BB5-972C-EB8E9B2541DD}" destId="{964F5F9F-362F-4492-9971-39B1DB2C0334}" srcOrd="7" destOrd="0" parTransId="{D74AF758-8537-4455-B393-6EEF9E3924B9}" sibTransId="{29CB41EA-D52E-4A8B-9496-B3C7A39F21C4}"/>
    <dgm:cxn modelId="{589A59D9-A67E-41CE-BC84-7F2FC4A5B4B9}" srcId="{514671B9-5525-4BB5-972C-EB8E9B2541DD}" destId="{ED66E594-59F9-4BFE-9C82-3B4512CF86E1}" srcOrd="6" destOrd="0" parTransId="{50412F67-DA13-4984-AE82-CE8C4842036C}" sibTransId="{40E18374-3108-454B-A64C-584232AE0230}"/>
    <dgm:cxn modelId="{95C0088A-E993-4F7D-806D-656EAD511DEF}" type="presOf" srcId="{8FC8BD5A-C02D-4F11-907A-9715EAFA5072}" destId="{6A75B8B8-BACA-4B7D-9A32-53B04A2107B0}" srcOrd="0" destOrd="0" presId="urn:microsoft.com/office/officeart/2005/8/layout/default"/>
    <dgm:cxn modelId="{19A242CF-CBA8-4A90-816A-4C1AE62DAE42}" type="presParOf" srcId="{3779984D-C954-49EB-8546-3670C85DBA94}" destId="{E0D26A41-8EA0-438B-9F08-D1B3FAEEA6EE}" srcOrd="0" destOrd="0" presId="urn:microsoft.com/office/officeart/2005/8/layout/default"/>
    <dgm:cxn modelId="{7FB37EED-4B81-4EAB-A8DE-2B931D592391}" type="presParOf" srcId="{3779984D-C954-49EB-8546-3670C85DBA94}" destId="{DECF2FC0-04E3-451A-BD02-C0340170FAED}" srcOrd="1" destOrd="0" presId="urn:microsoft.com/office/officeart/2005/8/layout/default"/>
    <dgm:cxn modelId="{1F5A9FD6-9AC1-4EC9-B3DE-33AC498733E5}" type="presParOf" srcId="{3779984D-C954-49EB-8546-3670C85DBA94}" destId="{6A75B8B8-BACA-4B7D-9A32-53B04A2107B0}" srcOrd="2" destOrd="0" presId="urn:microsoft.com/office/officeart/2005/8/layout/default"/>
    <dgm:cxn modelId="{EA826DC5-36CB-478B-A24E-910C1F8800A2}" type="presParOf" srcId="{3779984D-C954-49EB-8546-3670C85DBA94}" destId="{1925B152-59BD-49B0-A8A1-7C5AA0EFBCCF}" srcOrd="3" destOrd="0" presId="urn:microsoft.com/office/officeart/2005/8/layout/default"/>
    <dgm:cxn modelId="{F8E222D4-D7F8-47AC-A813-2BB3BA677AF1}" type="presParOf" srcId="{3779984D-C954-49EB-8546-3670C85DBA94}" destId="{B2A6B33C-C9C6-4F14-8ECF-0886B6ADD23B}" srcOrd="4" destOrd="0" presId="urn:microsoft.com/office/officeart/2005/8/layout/default"/>
    <dgm:cxn modelId="{CC6EB962-8F71-4AE4-8A32-F2F1C9DE3740}" type="presParOf" srcId="{3779984D-C954-49EB-8546-3670C85DBA94}" destId="{010F1E61-D8E4-4B21-BE2D-CF7C1BEBAE88}" srcOrd="5" destOrd="0" presId="urn:microsoft.com/office/officeart/2005/8/layout/default"/>
    <dgm:cxn modelId="{BD9517EF-090D-448B-A152-5121232057AA}" type="presParOf" srcId="{3779984D-C954-49EB-8546-3670C85DBA94}" destId="{4902E10F-C4FF-47F4-B963-F23D20A10C80}" srcOrd="6" destOrd="0" presId="urn:microsoft.com/office/officeart/2005/8/layout/default"/>
    <dgm:cxn modelId="{137CA6C2-9CAE-44AB-B9CD-2193B0CF5090}" type="presParOf" srcId="{3779984D-C954-49EB-8546-3670C85DBA94}" destId="{CB4A41B5-32BE-492C-9A5C-5E68A981B808}" srcOrd="7" destOrd="0" presId="urn:microsoft.com/office/officeart/2005/8/layout/default"/>
    <dgm:cxn modelId="{80611EF3-96BE-40F7-907F-F4C287308DDF}" type="presParOf" srcId="{3779984D-C954-49EB-8546-3670C85DBA94}" destId="{81FD08FD-3976-4397-BA6F-0A6BF8C293F6}" srcOrd="8" destOrd="0" presId="urn:microsoft.com/office/officeart/2005/8/layout/default"/>
    <dgm:cxn modelId="{479E70DE-A69C-4562-A345-A24FD4439CAE}" type="presParOf" srcId="{3779984D-C954-49EB-8546-3670C85DBA94}" destId="{92307EE2-D8D8-4B43-9FA0-C08E1DE39A55}" srcOrd="9" destOrd="0" presId="urn:microsoft.com/office/officeart/2005/8/layout/default"/>
    <dgm:cxn modelId="{296141BD-F2F8-4448-84B1-8216DA9F773A}" type="presParOf" srcId="{3779984D-C954-49EB-8546-3670C85DBA94}" destId="{49702545-955B-4274-A0CC-9E0838E8A5E0}" srcOrd="10" destOrd="0" presId="urn:microsoft.com/office/officeart/2005/8/layout/default"/>
    <dgm:cxn modelId="{7F3A0BD1-7F8B-430C-BCF4-54A54C7AEEC7}" type="presParOf" srcId="{3779984D-C954-49EB-8546-3670C85DBA94}" destId="{B0CD4663-8920-4ECC-BD33-43F1EA8C2A37}" srcOrd="11" destOrd="0" presId="urn:microsoft.com/office/officeart/2005/8/layout/default"/>
    <dgm:cxn modelId="{830419A0-34BD-421F-8ED5-D388A00BF1BC}" type="presParOf" srcId="{3779984D-C954-49EB-8546-3670C85DBA94}" destId="{72EF4460-CDB3-4305-AA8C-3BB057E9F5D5}" srcOrd="12" destOrd="0" presId="urn:microsoft.com/office/officeart/2005/8/layout/default"/>
    <dgm:cxn modelId="{7D1D5D88-4E8D-4972-A4EB-5B89955F7130}" type="presParOf" srcId="{3779984D-C954-49EB-8546-3670C85DBA94}" destId="{0B5E0C25-A5D7-422F-84A8-B3E1E42FD603}" srcOrd="13" destOrd="0" presId="urn:microsoft.com/office/officeart/2005/8/layout/default"/>
    <dgm:cxn modelId="{40F171FE-F36A-4756-A937-49828879A7DC}" type="presParOf" srcId="{3779984D-C954-49EB-8546-3670C85DBA94}" destId="{50904284-A786-4912-AB34-C5B60A9A321D}"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11/21/2020</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11/21/2020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11/21/2020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11/21/2020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11/21/2020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11/21/2020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11/21/2020</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11/21/2020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11/21/2020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11/21/2020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11/21/2020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11/21/2020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11/21/2020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11/21/2020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11/21/2020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11/21/2020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11/21/2020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11/21/2020</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8.emf"/><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diagramLayout" Target="../diagrams/layout12.xml"/><Relationship Id="rId7" Type="http://schemas.openxmlformats.org/officeDocument/2006/relationships/image" Target="../media/image9.jpg"/><Relationship Id="rId2" Type="http://schemas.openxmlformats.org/officeDocument/2006/relationships/diagramData" Target="../diagrams/data12.xml"/><Relationship Id="rId1" Type="http://schemas.openxmlformats.org/officeDocument/2006/relationships/slideLayout" Target="../slideLayouts/slideLayout10.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Layout" Target="../diagrams/layout13.xml"/><Relationship Id="rId7" Type="http://schemas.openxmlformats.org/officeDocument/2006/relationships/image" Target="../media/image11.emf"/><Relationship Id="rId2" Type="http://schemas.openxmlformats.org/officeDocument/2006/relationships/diagramData" Target="../diagrams/data13.xml"/><Relationship Id="rId1" Type="http://schemas.openxmlformats.org/officeDocument/2006/relationships/slideLayout" Target="../slideLayouts/slideLayout10.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4.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diagramLayout" Target="../diagrams/layout16.xml"/><Relationship Id="rId7" Type="http://schemas.openxmlformats.org/officeDocument/2006/relationships/diagramData" Target="../diagrams/data17.xml"/><Relationship Id="rId2" Type="http://schemas.openxmlformats.org/officeDocument/2006/relationships/diagramData" Target="../diagrams/data16.xml"/><Relationship Id="rId1" Type="http://schemas.openxmlformats.org/officeDocument/2006/relationships/slideLayout" Target="../slideLayouts/slideLayout4.xml"/><Relationship Id="rId6" Type="http://schemas.microsoft.com/office/2007/relationships/diagramDrawing" Target="../diagrams/drawing16.xml"/><Relationship Id="rId11" Type="http://schemas.microsoft.com/office/2007/relationships/diagramDrawing" Target="../diagrams/drawing17.xml"/><Relationship Id="rId5" Type="http://schemas.openxmlformats.org/officeDocument/2006/relationships/diagramColors" Target="../diagrams/colors16.xml"/><Relationship Id="rId10" Type="http://schemas.openxmlformats.org/officeDocument/2006/relationships/diagramColors" Target="../diagrams/colors17.xml"/><Relationship Id="rId4" Type="http://schemas.openxmlformats.org/officeDocument/2006/relationships/diagramQuickStyle" Target="../diagrams/quickStyle16.xml"/><Relationship Id="rId9" Type="http://schemas.openxmlformats.org/officeDocument/2006/relationships/diagramQuickStyle" Target="../diagrams/quickStyle17.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diagramLayout" Target="../diagrams/layout18.xml"/><Relationship Id="rId7" Type="http://schemas.openxmlformats.org/officeDocument/2006/relationships/diagramData" Target="../diagrams/data19.xml"/><Relationship Id="rId2" Type="http://schemas.openxmlformats.org/officeDocument/2006/relationships/diagramData" Target="../diagrams/data18.xml"/><Relationship Id="rId1" Type="http://schemas.openxmlformats.org/officeDocument/2006/relationships/slideLayout" Target="../slideLayouts/slideLayout8.xml"/><Relationship Id="rId6" Type="http://schemas.microsoft.com/office/2007/relationships/diagramDrawing" Target="../diagrams/drawing18.xml"/><Relationship Id="rId11" Type="http://schemas.microsoft.com/office/2007/relationships/diagramDrawing" Target="../diagrams/drawing19.xml"/><Relationship Id="rId5" Type="http://schemas.openxmlformats.org/officeDocument/2006/relationships/diagramColors" Target="../diagrams/colors18.xml"/><Relationship Id="rId10" Type="http://schemas.openxmlformats.org/officeDocument/2006/relationships/diagramColors" Target="../diagrams/colors19.xml"/><Relationship Id="rId4" Type="http://schemas.openxmlformats.org/officeDocument/2006/relationships/diagramQuickStyle" Target="../diagrams/quickStyle18.xml"/><Relationship Id="rId9" Type="http://schemas.openxmlformats.org/officeDocument/2006/relationships/diagramQuickStyle" Target="../diagrams/quickStyle1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8.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23.xml"/><Relationship Id="rId3" Type="http://schemas.openxmlformats.org/officeDocument/2006/relationships/diagramLayout" Target="../diagrams/layout22.xml"/><Relationship Id="rId7" Type="http://schemas.openxmlformats.org/officeDocument/2006/relationships/diagramData" Target="../diagrams/data23.xml"/><Relationship Id="rId2" Type="http://schemas.openxmlformats.org/officeDocument/2006/relationships/diagramData" Target="../diagrams/data22.xml"/><Relationship Id="rId1" Type="http://schemas.openxmlformats.org/officeDocument/2006/relationships/slideLayout" Target="../slideLayouts/slideLayout4.xml"/><Relationship Id="rId6" Type="http://schemas.microsoft.com/office/2007/relationships/diagramDrawing" Target="../diagrams/drawing22.xml"/><Relationship Id="rId11" Type="http://schemas.microsoft.com/office/2007/relationships/diagramDrawing" Target="../diagrams/drawing23.xml"/><Relationship Id="rId5" Type="http://schemas.openxmlformats.org/officeDocument/2006/relationships/diagramColors" Target="../diagrams/colors22.xml"/><Relationship Id="rId10" Type="http://schemas.openxmlformats.org/officeDocument/2006/relationships/diagramColors" Target="../diagrams/colors23.xml"/><Relationship Id="rId4" Type="http://schemas.openxmlformats.org/officeDocument/2006/relationships/diagramQuickStyle" Target="../diagrams/quickStyle22.xml"/><Relationship Id="rId9" Type="http://schemas.openxmlformats.org/officeDocument/2006/relationships/diagramQuickStyle" Target="../diagrams/quickStyle23.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Layout" Target="../diagrams/layout7.xml"/><Relationship Id="rId7" Type="http://schemas.openxmlformats.org/officeDocument/2006/relationships/image" Target="../media/image3.jpg"/><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JPG"/><Relationship Id="rId7" Type="http://schemas.openxmlformats.org/officeDocument/2006/relationships/diagramColors" Target="../diagrams/colors8.xml"/><Relationship Id="rId2" Type="http://schemas.openxmlformats.org/officeDocument/2006/relationships/image" Target="../media/image5.jpg"/><Relationship Id="rId1" Type="http://schemas.openxmlformats.org/officeDocument/2006/relationships/slideLayout" Target="../slideLayouts/slideLayout8.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ro-RO" b="1" dirty="0"/>
              <a:t>INSUFICIENŢA VENOASĂ CRONICĂ</a:t>
            </a:r>
            <a:endParaRPr lang="ro-RO" dirty="0"/>
          </a:p>
        </p:txBody>
      </p:sp>
      <p:sp>
        <p:nvSpPr>
          <p:cNvPr id="3" name="Subtitle 2"/>
          <p:cNvSpPr>
            <a:spLocks noGrp="1"/>
          </p:cNvSpPr>
          <p:nvPr>
            <p:ph type="subTitle" idx="1"/>
          </p:nvPr>
        </p:nvSpPr>
        <p:spPr/>
        <p:txBody>
          <a:bodyPr/>
          <a:lstStyle/>
          <a:p>
            <a:endParaRPr lang="ro-RO"/>
          </a:p>
        </p:txBody>
      </p:sp>
    </p:spTree>
    <p:extLst>
      <p:ext uri="{BB962C8B-B14F-4D97-AF65-F5344CB8AC3E}">
        <p14:creationId xmlns:p14="http://schemas.microsoft.com/office/powerpoint/2010/main" val="4400977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ro-RO" dirty="0"/>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3349397701"/>
              </p:ext>
            </p:extLst>
          </p:nvPr>
        </p:nvGraphicFramePr>
        <p:xfrm>
          <a:off x="519954" y="2603500"/>
          <a:ext cx="4825158" cy="34163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Content Placeholder 8"/>
          <p:cNvPicPr>
            <a:picLocks noGrp="1" noChangeAspect="1"/>
          </p:cNvPicPr>
          <p:nvPr>
            <p:ph sz="half" idx="2"/>
          </p:nvPr>
        </p:nvPicPr>
        <p:blipFill>
          <a:blip r:embed="rId7"/>
          <a:stretch>
            <a:fillRect/>
          </a:stretch>
        </p:blipFill>
        <p:spPr>
          <a:xfrm>
            <a:off x="6258577" y="2435609"/>
            <a:ext cx="5679423" cy="4282691"/>
          </a:xfrm>
          <a:prstGeom prst="rect">
            <a:avLst/>
          </a:prstGeom>
        </p:spPr>
      </p:pic>
      <p:sp>
        <p:nvSpPr>
          <p:cNvPr id="10" name="Right Arrow 9"/>
          <p:cNvSpPr/>
          <p:nvPr/>
        </p:nvSpPr>
        <p:spPr>
          <a:xfrm>
            <a:off x="5345112" y="5118100"/>
            <a:ext cx="3024188" cy="217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Tree>
    <p:extLst>
      <p:ext uri="{BB962C8B-B14F-4D97-AF65-F5344CB8AC3E}">
        <p14:creationId xmlns:p14="http://schemas.microsoft.com/office/powerpoint/2010/main" val="29056417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ro-RO"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79389078"/>
              </p:ext>
            </p:extLst>
          </p:nvPr>
        </p:nvGraphicFramePr>
        <p:xfrm>
          <a:off x="114300" y="2286000"/>
          <a:ext cx="11887200"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9321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2418903511"/>
              </p:ext>
            </p:extLst>
          </p:nvPr>
        </p:nvGraphicFramePr>
        <p:xfrm>
          <a:off x="965200" y="4902200"/>
          <a:ext cx="10515600" cy="1409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Placeholder 6"/>
          <p:cNvPicPr>
            <a:picLocks noGrp="1" noChangeAspect="1"/>
          </p:cNvPicPr>
          <p:nvPr>
            <p:ph type="pic" idx="1"/>
          </p:nvPr>
        </p:nvPicPr>
        <p:blipFill>
          <a:blip r:embed="rId7">
            <a:extLst>
              <a:ext uri="{28A0092B-C50C-407E-A947-70E740481C1C}">
                <a14:useLocalDpi xmlns:a14="http://schemas.microsoft.com/office/drawing/2010/main" val="0"/>
              </a:ext>
            </a:extLst>
          </a:blip>
          <a:stretch>
            <a:fillRect/>
          </a:stretch>
        </p:blipFill>
        <p:spPr>
          <a:xfrm>
            <a:off x="1154953" y="368391"/>
            <a:ext cx="5423647" cy="3900681"/>
          </a:xfrm>
        </p:spPr>
      </p:pic>
      <p:pic>
        <p:nvPicPr>
          <p:cNvPr id="8" name="Picture Placeholder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8600" y="368391"/>
            <a:ext cx="4902200" cy="3900681"/>
          </a:xfrm>
          <a:prstGeom prst="roundRect">
            <a:avLst>
              <a:gd name="adj" fmla="val 1858"/>
            </a:avLst>
          </a:prstGeom>
          <a:effectLst>
            <a:outerShdw blurRad="50800" dist="50800" dir="5400000" algn="tl" rotWithShape="0">
              <a:srgbClr val="000000">
                <a:alpha val="43000"/>
              </a:srgbClr>
            </a:outerShdw>
          </a:effectLst>
        </p:spPr>
      </p:pic>
      <p:sp>
        <p:nvSpPr>
          <p:cNvPr id="11" name="Up Arrow 10"/>
          <p:cNvSpPr/>
          <p:nvPr/>
        </p:nvSpPr>
        <p:spPr>
          <a:xfrm>
            <a:off x="3280545" y="4269072"/>
            <a:ext cx="586232" cy="6331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Up Arrow 11"/>
          <p:cNvSpPr/>
          <p:nvPr/>
        </p:nvSpPr>
        <p:spPr>
          <a:xfrm>
            <a:off x="8893945" y="4269072"/>
            <a:ext cx="567555" cy="6331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Tree>
    <p:extLst>
      <p:ext uri="{BB962C8B-B14F-4D97-AF65-F5344CB8AC3E}">
        <p14:creationId xmlns:p14="http://schemas.microsoft.com/office/powerpoint/2010/main" val="31948575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extLst>
              <p:ext uri="{D42A27DB-BD31-4B8C-83A1-F6EECF244321}">
                <p14:modId xmlns:p14="http://schemas.microsoft.com/office/powerpoint/2010/main" val="4214786703"/>
              </p:ext>
            </p:extLst>
          </p:nvPr>
        </p:nvGraphicFramePr>
        <p:xfrm>
          <a:off x="1167654" y="4826000"/>
          <a:ext cx="10262346" cy="139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Placeholder 4"/>
          <p:cNvPicPr>
            <a:picLocks noGrp="1" noChangeAspect="1"/>
          </p:cNvPicPr>
          <p:nvPr>
            <p:ph type="pic" idx="1"/>
          </p:nvPr>
        </p:nvPicPr>
        <p:blipFill>
          <a:blip r:embed="rId7"/>
          <a:stretch>
            <a:fillRect/>
          </a:stretch>
        </p:blipFill>
        <p:spPr>
          <a:xfrm>
            <a:off x="1167654" y="406399"/>
            <a:ext cx="5156946" cy="3857511"/>
          </a:xfrm>
          <a:prstGeom prst="rect">
            <a:avLst/>
          </a:prstGeom>
        </p:spPr>
      </p:pic>
      <p:pic>
        <p:nvPicPr>
          <p:cNvPr id="10" name="Picture Placeholder 4"/>
          <p:cNvPicPr>
            <a:picLocks noChangeAspect="1"/>
          </p:cNvPicPr>
          <p:nvPr/>
        </p:nvPicPr>
        <p:blipFill>
          <a:blip r:embed="rId8"/>
          <a:stretch>
            <a:fillRect/>
          </a:stretch>
        </p:blipFill>
        <p:spPr>
          <a:xfrm>
            <a:off x="6489700" y="406399"/>
            <a:ext cx="4940300" cy="3857511"/>
          </a:xfrm>
          <a:prstGeom prst="rect">
            <a:avLst/>
          </a:prstGeom>
          <a:effectLst>
            <a:outerShdw blurRad="50800" dist="50800" dir="5400000" algn="tl" rotWithShape="0">
              <a:srgbClr val="000000">
                <a:alpha val="43000"/>
              </a:srgbClr>
            </a:outerShdw>
          </a:effectLst>
        </p:spPr>
      </p:pic>
      <p:sp>
        <p:nvSpPr>
          <p:cNvPr id="13" name="Up Arrow 12"/>
          <p:cNvSpPr/>
          <p:nvPr/>
        </p:nvSpPr>
        <p:spPr>
          <a:xfrm>
            <a:off x="3261495" y="4263910"/>
            <a:ext cx="484632" cy="56209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4" name="Up Arrow 13"/>
          <p:cNvSpPr/>
          <p:nvPr/>
        </p:nvSpPr>
        <p:spPr>
          <a:xfrm>
            <a:off x="8864600" y="4263910"/>
            <a:ext cx="484632" cy="56209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Tree>
    <p:extLst>
      <p:ext uri="{BB962C8B-B14F-4D97-AF65-F5344CB8AC3E}">
        <p14:creationId xmlns:p14="http://schemas.microsoft.com/office/powerpoint/2010/main" val="7794618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54955" y="508000"/>
            <a:ext cx="2793158" cy="812800"/>
          </a:xfrm>
        </p:spPr>
        <p:txBody>
          <a:bodyPr/>
          <a:lstStyle/>
          <a:p>
            <a:r>
              <a:rPr lang="ro-RO" i="1" dirty="0"/>
              <a:t>Clasificarea bolii venoase cronice </a:t>
            </a:r>
            <a:endParaRPr lang="ro-RO" dirty="0"/>
          </a:p>
        </p:txBody>
      </p:sp>
      <p:sp>
        <p:nvSpPr>
          <p:cNvPr id="7" name="Text Placeholder 6"/>
          <p:cNvSpPr>
            <a:spLocks noGrp="1"/>
          </p:cNvSpPr>
          <p:nvPr>
            <p:ph type="body" sz="half" idx="2"/>
          </p:nvPr>
        </p:nvSpPr>
        <p:spPr>
          <a:xfrm>
            <a:off x="583454" y="1320800"/>
            <a:ext cx="4369546" cy="4958079"/>
          </a:xfrm>
        </p:spPr>
        <p:txBody>
          <a:bodyPr>
            <a:normAutofit fontScale="92500" lnSpcReduction="20000"/>
          </a:bodyPr>
          <a:lstStyle/>
          <a:p>
            <a:r>
              <a:rPr lang="ro-RO" i="1" dirty="0"/>
              <a:t>Clasificarea CEAP </a:t>
            </a:r>
            <a:r>
              <a:rPr lang="ro-RO" dirty="0"/>
              <a:t>reprezintă principalul instrument folosit în practica clinică pentru stadializarea insuficienței venoase cronice. Acronimul CEAP vine din englezescul </a:t>
            </a:r>
            <a:r>
              <a:rPr lang="ro-RO" b="1" dirty="0"/>
              <a:t>C </a:t>
            </a:r>
            <a:r>
              <a:rPr lang="ro-RO" dirty="0"/>
              <a:t>(Clinical Manifestations), </a:t>
            </a:r>
            <a:r>
              <a:rPr lang="ro-RO" b="1" dirty="0"/>
              <a:t>E </a:t>
            </a:r>
            <a:r>
              <a:rPr lang="ro-RO" dirty="0"/>
              <a:t>(Etiology), </a:t>
            </a:r>
            <a:r>
              <a:rPr lang="ro-RO" b="1" dirty="0"/>
              <a:t>A </a:t>
            </a:r>
            <a:r>
              <a:rPr lang="ro-RO" dirty="0"/>
              <a:t>(Anatomic Distribution), </a:t>
            </a:r>
            <a:r>
              <a:rPr lang="ro-RO" b="1" dirty="0"/>
              <a:t>P </a:t>
            </a:r>
            <a:r>
              <a:rPr lang="ro-RO" dirty="0"/>
              <a:t>(Pathophysiology), clasificarea cuprinzând următoarele stadii: </a:t>
            </a:r>
          </a:p>
          <a:p>
            <a:r>
              <a:rPr lang="ro-RO" b="1" dirty="0"/>
              <a:t>C0 </a:t>
            </a:r>
            <a:r>
              <a:rPr lang="ro-RO" dirty="0"/>
              <a:t>– fără semne vizibile sau palpabile de boală venoasă </a:t>
            </a:r>
          </a:p>
          <a:p>
            <a:r>
              <a:rPr lang="ro-RO" b="1" dirty="0"/>
              <a:t>C1 </a:t>
            </a:r>
            <a:r>
              <a:rPr lang="ro-RO" dirty="0"/>
              <a:t>-telangiectazii sau vene reticulare </a:t>
            </a:r>
          </a:p>
          <a:p>
            <a:r>
              <a:rPr lang="ro-RO" b="1" dirty="0"/>
              <a:t>C2 </a:t>
            </a:r>
            <a:r>
              <a:rPr lang="ro-RO" dirty="0"/>
              <a:t>– vene varicoase </a:t>
            </a:r>
          </a:p>
          <a:p>
            <a:r>
              <a:rPr lang="ro-RO" dirty="0"/>
              <a:t>C2r – vene varicoase recurente </a:t>
            </a:r>
          </a:p>
          <a:p>
            <a:r>
              <a:rPr lang="ro-RO" b="1" dirty="0"/>
              <a:t>C3 </a:t>
            </a:r>
            <a:r>
              <a:rPr lang="ro-RO" dirty="0"/>
              <a:t>– edem </a:t>
            </a:r>
          </a:p>
          <a:p>
            <a:r>
              <a:rPr lang="ro-RO" b="1" dirty="0"/>
              <a:t>C4 – </a:t>
            </a:r>
            <a:r>
              <a:rPr lang="ro-RO" dirty="0"/>
              <a:t>manifestări ale pielii și țesutului subcutanat secundare bolii venoase cronice </a:t>
            </a:r>
          </a:p>
          <a:p>
            <a:r>
              <a:rPr lang="ro-RO" dirty="0"/>
              <a:t>C4a – pigmentație sau eczema </a:t>
            </a:r>
          </a:p>
          <a:p>
            <a:r>
              <a:rPr lang="ro-RO" dirty="0"/>
              <a:t>C4b – lipodermatoscleroză sau atrofie alba </a:t>
            </a:r>
          </a:p>
          <a:p>
            <a:r>
              <a:rPr lang="ro-RO" dirty="0"/>
              <a:t>C4c – coroana flebectatică </a:t>
            </a:r>
          </a:p>
          <a:p>
            <a:r>
              <a:rPr lang="ro-RO" b="1" dirty="0"/>
              <a:t>C5 - </a:t>
            </a:r>
            <a:r>
              <a:rPr lang="ro-RO" dirty="0"/>
              <a:t>ulcer vindecat </a:t>
            </a:r>
          </a:p>
          <a:p>
            <a:r>
              <a:rPr lang="ro-RO" b="1" dirty="0"/>
              <a:t>C6 – </a:t>
            </a:r>
            <a:r>
              <a:rPr lang="ro-RO" dirty="0"/>
              <a:t>ulcer venos activ </a:t>
            </a:r>
          </a:p>
          <a:p>
            <a:r>
              <a:rPr lang="pt-BR" dirty="0"/>
              <a:t>C6r - ulcer venos activ recurent </a:t>
            </a:r>
          </a:p>
          <a:p>
            <a:endParaRPr lang="ro-RO"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4749" y="1320799"/>
            <a:ext cx="6948198" cy="4958079"/>
          </a:xfrm>
        </p:spPr>
      </p:pic>
    </p:spTree>
    <p:extLst>
      <p:ext uri="{BB962C8B-B14F-4D97-AF65-F5344CB8AC3E}">
        <p14:creationId xmlns:p14="http://schemas.microsoft.com/office/powerpoint/2010/main" val="33377752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ro-RO" dirty="0"/>
          </a:p>
        </p:txBody>
      </p:sp>
      <p:graphicFrame>
        <p:nvGraphicFramePr>
          <p:cNvPr id="9" name="Content Placeholder 8"/>
          <p:cNvGraphicFramePr>
            <a:graphicFrameLocks noGrp="1"/>
          </p:cNvGraphicFramePr>
          <p:nvPr>
            <p:ph sz="half" idx="1"/>
            <p:extLst>
              <p:ext uri="{D42A27DB-BD31-4B8C-83A1-F6EECF244321}">
                <p14:modId xmlns:p14="http://schemas.microsoft.com/office/powerpoint/2010/main" val="72983012"/>
              </p:ext>
            </p:extLst>
          </p:nvPr>
        </p:nvGraphicFramePr>
        <p:xfrm>
          <a:off x="100854" y="2857500"/>
          <a:ext cx="4825158" cy="34163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Content Placeholder 9"/>
          <p:cNvGraphicFramePr>
            <a:graphicFrameLocks noGrp="1"/>
          </p:cNvGraphicFramePr>
          <p:nvPr>
            <p:ph sz="half" idx="2"/>
            <p:extLst>
              <p:ext uri="{D42A27DB-BD31-4B8C-83A1-F6EECF244321}">
                <p14:modId xmlns:p14="http://schemas.microsoft.com/office/powerpoint/2010/main" val="2724390316"/>
              </p:ext>
            </p:extLst>
          </p:nvPr>
        </p:nvGraphicFramePr>
        <p:xfrm>
          <a:off x="6208712" y="2438400"/>
          <a:ext cx="4825159" cy="4292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Curved Left Arrow 10"/>
          <p:cNvSpPr/>
          <p:nvPr/>
        </p:nvSpPr>
        <p:spPr>
          <a:xfrm>
            <a:off x="11071971" y="3708400"/>
            <a:ext cx="731520" cy="12161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chemeClr val="tx1"/>
              </a:solidFill>
            </a:endParaRPr>
          </a:p>
        </p:txBody>
      </p:sp>
      <p:sp>
        <p:nvSpPr>
          <p:cNvPr id="12" name="Curved Right Arrow 11"/>
          <p:cNvSpPr/>
          <p:nvPr/>
        </p:nvSpPr>
        <p:spPr>
          <a:xfrm>
            <a:off x="5439092" y="3797300"/>
            <a:ext cx="731520"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chemeClr val="tx1"/>
              </a:solidFill>
            </a:endParaRPr>
          </a:p>
        </p:txBody>
      </p:sp>
    </p:spTree>
    <p:extLst>
      <p:ext uri="{BB962C8B-B14F-4D97-AF65-F5344CB8AC3E}">
        <p14:creationId xmlns:p14="http://schemas.microsoft.com/office/powerpoint/2010/main" val="30929090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o-RO"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1758555135"/>
              </p:ext>
            </p:extLst>
          </p:nvPr>
        </p:nvGraphicFramePr>
        <p:xfrm>
          <a:off x="1154954" y="2425700"/>
          <a:ext cx="5550646" cy="429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p:cNvGraphicFramePr>
            <a:graphicFrameLocks noGrp="1"/>
          </p:cNvGraphicFramePr>
          <p:nvPr>
            <p:ph sz="half" idx="2"/>
            <p:extLst>
              <p:ext uri="{D42A27DB-BD31-4B8C-83A1-F6EECF244321}">
                <p14:modId xmlns:p14="http://schemas.microsoft.com/office/powerpoint/2010/main" val="2559353505"/>
              </p:ext>
            </p:extLst>
          </p:nvPr>
        </p:nvGraphicFramePr>
        <p:xfrm>
          <a:off x="6705600" y="2425700"/>
          <a:ext cx="4902200" cy="4292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045156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54954" y="635000"/>
            <a:ext cx="2793158" cy="457200"/>
          </a:xfrm>
        </p:spPr>
        <p:txBody>
          <a:bodyPr/>
          <a:lstStyle/>
          <a:p>
            <a:r>
              <a:rPr lang="ro-RO" b="1" i="1" dirty="0"/>
              <a:t>Complicații </a:t>
            </a:r>
            <a:endParaRPr lang="ro-RO"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448423125"/>
              </p:ext>
            </p:extLst>
          </p:nvPr>
        </p:nvGraphicFramePr>
        <p:xfrm>
          <a:off x="714375" y="2443482"/>
          <a:ext cx="3717925" cy="3843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6"/>
          <p:cNvSpPr>
            <a:spLocks noGrp="1"/>
          </p:cNvSpPr>
          <p:nvPr>
            <p:ph type="body" sz="half" idx="2"/>
          </p:nvPr>
        </p:nvSpPr>
        <p:spPr>
          <a:xfrm>
            <a:off x="1154954" y="1224281"/>
            <a:ext cx="2793158" cy="1087120"/>
          </a:xfrm>
        </p:spPr>
        <p:txBody>
          <a:bodyPr/>
          <a:lstStyle/>
          <a:p>
            <a:r>
              <a:rPr lang="ro-RO" dirty="0"/>
              <a:t>Orice rană deschisă poate fi o poartă de intrare pentru bacterii, iar </a:t>
            </a:r>
            <a:r>
              <a:rPr lang="ro-RO" i="1" dirty="0"/>
              <a:t>celulita</a:t>
            </a:r>
            <a:r>
              <a:rPr lang="ro-RO" dirty="0"/>
              <a:t>, deși rară, se poate dezvolta oricând. </a:t>
            </a:r>
          </a:p>
        </p:txBody>
      </p:sp>
      <p:graphicFrame>
        <p:nvGraphicFramePr>
          <p:cNvPr id="9" name="Content Placeholder 4"/>
          <p:cNvGraphicFramePr>
            <a:graphicFrameLocks/>
          </p:cNvGraphicFramePr>
          <p:nvPr>
            <p:extLst>
              <p:ext uri="{D42A27DB-BD31-4B8C-83A1-F6EECF244321}">
                <p14:modId xmlns:p14="http://schemas.microsoft.com/office/powerpoint/2010/main" val="1247140133"/>
              </p:ext>
            </p:extLst>
          </p:nvPr>
        </p:nvGraphicFramePr>
        <p:xfrm>
          <a:off x="5067301" y="1435100"/>
          <a:ext cx="6718300" cy="4851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0947970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660400"/>
            <a:ext cx="2793158" cy="1460500"/>
          </a:xfrm>
        </p:spPr>
        <p:txBody>
          <a:bodyPr/>
          <a:lstStyle/>
          <a:p>
            <a:r>
              <a:rPr lang="ro-RO" b="1" i="1" dirty="0"/>
              <a:t>Tratamentul </a:t>
            </a:r>
            <a:endParaRPr lang="ro-RO" dirty="0"/>
          </a:p>
        </p:txBody>
      </p:sp>
      <p:sp>
        <p:nvSpPr>
          <p:cNvPr id="4" name="Text Placeholder 3"/>
          <p:cNvSpPr>
            <a:spLocks noGrp="1"/>
          </p:cNvSpPr>
          <p:nvPr>
            <p:ph type="body" sz="half" idx="2"/>
          </p:nvPr>
        </p:nvSpPr>
        <p:spPr>
          <a:xfrm>
            <a:off x="1154954" y="2273300"/>
            <a:ext cx="2793158" cy="3751579"/>
          </a:xfrm>
        </p:spPr>
        <p:txBody>
          <a:bodyPr/>
          <a:lstStyle/>
          <a:p>
            <a:pPr marL="285750" indent="-285750">
              <a:buFont typeface="Wingdings" panose="05000000000000000000" pitchFamily="2" charset="2"/>
              <a:buChar char="v"/>
            </a:pPr>
            <a:r>
              <a:rPr lang="ro-RO" dirty="0"/>
              <a:t>Tratamentul pentru toate manifestările clinice ale insuficienței venoase cronice include terapii care scad presiunea venoasă și îmbunătățesc circulația venoasă și limfatică prin mijloace mecanice, pansamente, medicamente și terapii </a:t>
            </a:r>
            <a:r>
              <a:rPr lang="ro-RO" dirty="0" smtClean="0"/>
              <a:t>chirurgicale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663599200"/>
              </p:ext>
            </p:extLst>
          </p:nvPr>
        </p:nvGraphicFramePr>
        <p:xfrm>
          <a:off x="4952998" y="2273300"/>
          <a:ext cx="7111999" cy="40182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p:cNvGrpSpPr/>
          <p:nvPr/>
        </p:nvGrpSpPr>
        <p:grpSpPr>
          <a:xfrm>
            <a:off x="5140862" y="1173599"/>
            <a:ext cx="6736269" cy="947301"/>
            <a:chOff x="3715" y="1348"/>
            <a:chExt cx="6736269" cy="1842260"/>
          </a:xfrm>
          <a:scene3d>
            <a:camera prst="orthographicFront">
              <a:rot lat="0" lon="0" rev="0"/>
            </a:camera>
            <a:lightRig rig="contrasting" dir="t">
              <a:rot lat="0" lon="0" rev="1200000"/>
            </a:lightRig>
          </a:scene3d>
        </p:grpSpPr>
        <p:sp>
          <p:nvSpPr>
            <p:cNvPr id="9" name="Rectangle 8"/>
            <p:cNvSpPr/>
            <p:nvPr/>
          </p:nvSpPr>
          <p:spPr>
            <a:xfrm>
              <a:off x="3715" y="55606"/>
              <a:ext cx="6736269" cy="1788002"/>
            </a:xfrm>
            <a:prstGeom prst="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 name="Rectangle 9"/>
            <p:cNvSpPr/>
            <p:nvPr/>
          </p:nvSpPr>
          <p:spPr>
            <a:xfrm>
              <a:off x="3715" y="1348"/>
              <a:ext cx="6736269" cy="17880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ro-RO" sz="2800" kern="1200" dirty="0" smtClean="0"/>
                <a:t>Reducerea hipertensiunii venoase</a:t>
              </a:r>
              <a:endParaRPr lang="ro-RO" sz="2800" kern="1200" dirty="0"/>
            </a:p>
          </p:txBody>
        </p:sp>
      </p:grpSp>
    </p:spTree>
    <p:extLst>
      <p:ext uri="{BB962C8B-B14F-4D97-AF65-F5344CB8AC3E}">
        <p14:creationId xmlns:p14="http://schemas.microsoft.com/office/powerpoint/2010/main" val="41445167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i="1" dirty="0"/>
              <a:t>Tratamentul local </a:t>
            </a:r>
            <a:endParaRPr lang="ro-RO"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84517246"/>
              </p:ext>
            </p:extLst>
          </p:nvPr>
        </p:nvGraphicFramePr>
        <p:xfrm>
          <a:off x="762000" y="2362200"/>
          <a:ext cx="10515600" cy="439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08645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122601340"/>
              </p:ext>
            </p:extLst>
          </p:nvPr>
        </p:nvGraphicFramePr>
        <p:xfrm>
          <a:off x="6845299" y="0"/>
          <a:ext cx="3733801" cy="4699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p:cNvSpPr>
            <a:spLocks noGrp="1"/>
          </p:cNvSpPr>
          <p:nvPr>
            <p:ph type="body" sz="half" idx="2"/>
          </p:nvPr>
        </p:nvSpPr>
        <p:spPr>
          <a:xfrm>
            <a:off x="1154954" y="774700"/>
            <a:ext cx="2793158" cy="5250179"/>
          </a:xfrm>
        </p:spPr>
        <p:txBody>
          <a:bodyPr/>
          <a:lstStyle/>
          <a:p>
            <a:pPr marL="285750" indent="-285750">
              <a:buFont typeface="Wingdings" panose="05000000000000000000" pitchFamily="2" charset="2"/>
              <a:buChar char="v"/>
            </a:pPr>
            <a:r>
              <a:rPr lang="ro-RO" dirty="0"/>
              <a:t>Boala venoasă cronică a venelor periferice include totalitatea modificărilor cutanate situate la nivelul membrelor inferioare care variază de la telangiectazii, la vene reticulare și vene varicoase. Insuficiență venoasă cronică este rezultatul hipertensiunii venoase persistente la nivelul extremităților inferioare. </a:t>
            </a:r>
            <a:endParaRPr lang="ro-RO" dirty="0" smtClean="0"/>
          </a:p>
          <a:p>
            <a:endParaRPr lang="ro-RO" dirty="0"/>
          </a:p>
          <a:p>
            <a:pPr marL="285750" indent="-285750">
              <a:buFont typeface="Wingdings" panose="05000000000000000000" pitchFamily="2" charset="2"/>
              <a:buChar char="v"/>
            </a:pPr>
            <a:r>
              <a:rPr lang="ro-RO" dirty="0"/>
              <a:t>Insuficienţa venoasă cronică (IVC) apare datorită </a:t>
            </a:r>
            <a:r>
              <a:rPr lang="ro-RO" i="1" dirty="0"/>
              <a:t>decompensării circulaţiei de întoarcere </a:t>
            </a:r>
            <a:endParaRPr lang="ro-RO" dirty="0"/>
          </a:p>
        </p:txBody>
      </p:sp>
      <p:graphicFrame>
        <p:nvGraphicFramePr>
          <p:cNvPr id="10" name="Content Placeholder 4"/>
          <p:cNvGraphicFramePr>
            <a:graphicFrameLocks/>
          </p:cNvGraphicFramePr>
          <p:nvPr>
            <p:extLst>
              <p:ext uri="{D42A27DB-BD31-4B8C-83A1-F6EECF244321}">
                <p14:modId xmlns:p14="http://schemas.microsoft.com/office/powerpoint/2010/main" val="3452665333"/>
              </p:ext>
            </p:extLst>
          </p:nvPr>
        </p:nvGraphicFramePr>
        <p:xfrm>
          <a:off x="4838700" y="3949700"/>
          <a:ext cx="7239000" cy="2565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668896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Tratamentul general </a:t>
            </a:r>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3190726328"/>
              </p:ext>
            </p:extLst>
          </p:nvPr>
        </p:nvGraphicFramePr>
        <p:xfrm>
          <a:off x="6208712" y="2476500"/>
          <a:ext cx="5005388" cy="4127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6"/>
          <p:cNvGraphicFramePr>
            <a:graphicFrameLocks noGrp="1"/>
          </p:cNvGraphicFramePr>
          <p:nvPr>
            <p:ph sz="half" idx="1"/>
            <p:extLst>
              <p:ext uri="{D42A27DB-BD31-4B8C-83A1-F6EECF244321}">
                <p14:modId xmlns:p14="http://schemas.microsoft.com/office/powerpoint/2010/main" val="240456584"/>
              </p:ext>
            </p:extLst>
          </p:nvPr>
        </p:nvGraphicFramePr>
        <p:xfrm>
          <a:off x="635000" y="2362200"/>
          <a:ext cx="5002212" cy="4343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033136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ro-RO" dirty="0" smtClean="0"/>
              <a:t>Scleroterapia</a:t>
            </a:r>
            <a:endParaRPr lang="ro-RO" dirty="0"/>
          </a:p>
        </p:txBody>
      </p:sp>
      <p:sp>
        <p:nvSpPr>
          <p:cNvPr id="6" name="Text Placeholder 5"/>
          <p:cNvSpPr>
            <a:spLocks noGrp="1"/>
          </p:cNvSpPr>
          <p:nvPr>
            <p:ph type="body" idx="1"/>
          </p:nvPr>
        </p:nvSpPr>
        <p:spPr>
          <a:xfrm>
            <a:off x="1154954" y="2302669"/>
            <a:ext cx="4825157" cy="576262"/>
          </a:xfrm>
        </p:spPr>
        <p:txBody>
          <a:bodyPr/>
          <a:lstStyle/>
          <a:p>
            <a:r>
              <a:rPr lang="ro-RO" dirty="0" smtClean="0"/>
              <a:t>Înainte</a:t>
            </a:r>
            <a:endParaRPr lang="ro-RO" dirty="0"/>
          </a:p>
        </p:txBody>
      </p:sp>
      <p:pic>
        <p:nvPicPr>
          <p:cNvPr id="10" name="Content Placeholder 9"/>
          <p:cNvPicPr>
            <a:picLocks noGrp="1" noChangeAspect="1"/>
          </p:cNvPicPr>
          <p:nvPr>
            <p:ph sz="half" idx="2"/>
          </p:nvPr>
        </p:nvPicPr>
        <p:blipFill>
          <a:blip r:embed="rId2"/>
          <a:stretch>
            <a:fillRect/>
          </a:stretch>
        </p:blipFill>
        <p:spPr>
          <a:xfrm>
            <a:off x="1154954" y="2866231"/>
            <a:ext cx="4560046" cy="3826669"/>
          </a:xfrm>
          <a:prstGeom prst="rect">
            <a:avLst/>
          </a:prstGeom>
        </p:spPr>
      </p:pic>
      <p:sp>
        <p:nvSpPr>
          <p:cNvPr id="8" name="Text Placeholder 7"/>
          <p:cNvSpPr>
            <a:spLocks noGrp="1"/>
          </p:cNvSpPr>
          <p:nvPr>
            <p:ph type="body" sz="quarter" idx="3"/>
          </p:nvPr>
        </p:nvSpPr>
        <p:spPr>
          <a:xfrm>
            <a:off x="6208338" y="2289969"/>
            <a:ext cx="4825159" cy="576262"/>
          </a:xfrm>
        </p:spPr>
        <p:txBody>
          <a:bodyPr/>
          <a:lstStyle/>
          <a:p>
            <a:r>
              <a:rPr lang="ro-RO" dirty="0" smtClean="0"/>
              <a:t>	După</a:t>
            </a:r>
            <a:endParaRPr lang="ro-RO" dirty="0"/>
          </a:p>
        </p:txBody>
      </p:sp>
      <p:pic>
        <p:nvPicPr>
          <p:cNvPr id="11" name="Content Placeholder 10"/>
          <p:cNvPicPr>
            <a:picLocks noGrp="1" noChangeAspect="1"/>
          </p:cNvPicPr>
          <p:nvPr>
            <p:ph sz="quarter" idx="4"/>
          </p:nvPr>
        </p:nvPicPr>
        <p:blipFill>
          <a:blip r:embed="rId3"/>
          <a:stretch>
            <a:fillRect/>
          </a:stretch>
        </p:blipFill>
        <p:spPr>
          <a:xfrm>
            <a:off x="6703638" y="2878931"/>
            <a:ext cx="4434261" cy="3813969"/>
          </a:xfrm>
          <a:prstGeom prst="rect">
            <a:avLst/>
          </a:prstGeom>
        </p:spPr>
      </p:pic>
      <p:sp>
        <p:nvSpPr>
          <p:cNvPr id="12" name="Right Arrow 11"/>
          <p:cNvSpPr/>
          <p:nvPr/>
        </p:nvSpPr>
        <p:spPr>
          <a:xfrm>
            <a:off x="5781653" y="4543599"/>
            <a:ext cx="85337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Tree>
    <p:extLst>
      <p:ext uri="{BB962C8B-B14F-4D97-AF65-F5344CB8AC3E}">
        <p14:creationId xmlns:p14="http://schemas.microsoft.com/office/powerpoint/2010/main" val="39924231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ro-RO" dirty="0" smtClean="0"/>
              <a:t>Scleroterapia</a:t>
            </a:r>
            <a:endParaRPr lang="ro-RO" dirty="0"/>
          </a:p>
        </p:txBody>
      </p:sp>
      <p:sp>
        <p:nvSpPr>
          <p:cNvPr id="6" name="Text Placeholder 5"/>
          <p:cNvSpPr>
            <a:spLocks noGrp="1"/>
          </p:cNvSpPr>
          <p:nvPr>
            <p:ph type="body" idx="1"/>
          </p:nvPr>
        </p:nvSpPr>
        <p:spPr>
          <a:xfrm>
            <a:off x="1154954" y="2302669"/>
            <a:ext cx="4825157" cy="576262"/>
          </a:xfrm>
        </p:spPr>
        <p:txBody>
          <a:bodyPr/>
          <a:lstStyle/>
          <a:p>
            <a:r>
              <a:rPr lang="ro-RO" dirty="0" smtClean="0"/>
              <a:t>Înainte</a:t>
            </a:r>
            <a:endParaRPr lang="ro-RO" dirty="0"/>
          </a:p>
        </p:txBody>
      </p:sp>
      <p:sp>
        <p:nvSpPr>
          <p:cNvPr id="8" name="Text Placeholder 7"/>
          <p:cNvSpPr>
            <a:spLocks noGrp="1"/>
          </p:cNvSpPr>
          <p:nvPr>
            <p:ph type="body" sz="quarter" idx="3"/>
          </p:nvPr>
        </p:nvSpPr>
        <p:spPr>
          <a:xfrm>
            <a:off x="6208338" y="2289969"/>
            <a:ext cx="4825159" cy="576262"/>
          </a:xfrm>
        </p:spPr>
        <p:txBody>
          <a:bodyPr/>
          <a:lstStyle/>
          <a:p>
            <a:r>
              <a:rPr lang="ro-RO" dirty="0" smtClean="0"/>
              <a:t>	După</a:t>
            </a:r>
            <a:endParaRPr lang="ro-RO" dirty="0"/>
          </a:p>
        </p:txBody>
      </p:sp>
      <p:sp>
        <p:nvSpPr>
          <p:cNvPr id="12" name="Right Arrow 11"/>
          <p:cNvSpPr/>
          <p:nvPr/>
        </p:nvSpPr>
        <p:spPr>
          <a:xfrm>
            <a:off x="5926904" y="4568999"/>
            <a:ext cx="85337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14" name="Content Placeholder 13"/>
          <p:cNvPicPr>
            <a:picLocks noGrp="1" noChangeAspect="1"/>
          </p:cNvPicPr>
          <p:nvPr>
            <p:ph sz="half" idx="2"/>
          </p:nvPr>
        </p:nvPicPr>
        <p:blipFill>
          <a:blip r:embed="rId2"/>
          <a:stretch>
            <a:fillRect/>
          </a:stretch>
        </p:blipFill>
        <p:spPr>
          <a:xfrm>
            <a:off x="1154954" y="2862907"/>
            <a:ext cx="4771950" cy="3880793"/>
          </a:xfrm>
          <a:prstGeom prst="rect">
            <a:avLst/>
          </a:prstGeom>
        </p:spPr>
      </p:pic>
      <p:pic>
        <p:nvPicPr>
          <p:cNvPr id="15" name="Content Placeholder 14"/>
          <p:cNvPicPr>
            <a:picLocks noGrp="1" noChangeAspect="1"/>
          </p:cNvPicPr>
          <p:nvPr>
            <p:ph sz="quarter" idx="4"/>
          </p:nvPr>
        </p:nvPicPr>
        <p:blipFill>
          <a:blip r:embed="rId3"/>
          <a:stretch>
            <a:fillRect/>
          </a:stretch>
        </p:blipFill>
        <p:spPr>
          <a:xfrm>
            <a:off x="6780274" y="2878931"/>
            <a:ext cx="4024994" cy="3864769"/>
          </a:xfrm>
          <a:prstGeom prst="rect">
            <a:avLst/>
          </a:prstGeom>
        </p:spPr>
      </p:pic>
    </p:spTree>
    <p:extLst>
      <p:ext uri="{BB962C8B-B14F-4D97-AF65-F5344CB8AC3E}">
        <p14:creationId xmlns:p14="http://schemas.microsoft.com/office/powerpoint/2010/main" val="18937733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54955" y="1295400"/>
            <a:ext cx="2793158" cy="1028700"/>
          </a:xfrm>
        </p:spPr>
        <p:txBody>
          <a:bodyPr/>
          <a:lstStyle/>
          <a:p>
            <a:r>
              <a:rPr lang="ro-RO" dirty="0"/>
              <a:t/>
            </a:r>
            <a:br>
              <a:rPr lang="ro-RO" dirty="0"/>
            </a:br>
            <a:r>
              <a:rPr lang="ro-RO" b="1" i="1" dirty="0"/>
              <a:t>Laser-terapia </a:t>
            </a:r>
            <a:r>
              <a:rPr lang="ro-RO" dirty="0"/>
              <a:t/>
            </a:r>
            <a:br>
              <a:rPr lang="ro-RO" dirty="0"/>
            </a:br>
            <a:endParaRPr lang="ro-RO" dirty="0"/>
          </a:p>
        </p:txBody>
      </p:sp>
      <p:pic>
        <p:nvPicPr>
          <p:cNvPr id="10" name="Content Placeholder 9"/>
          <p:cNvPicPr>
            <a:picLocks noGrp="1" noChangeAspect="1"/>
          </p:cNvPicPr>
          <p:nvPr>
            <p:ph idx="1"/>
          </p:nvPr>
        </p:nvPicPr>
        <p:blipFill>
          <a:blip r:embed="rId2"/>
          <a:stretch>
            <a:fillRect/>
          </a:stretch>
        </p:blipFill>
        <p:spPr>
          <a:xfrm>
            <a:off x="5943600" y="1168399"/>
            <a:ext cx="6142666" cy="2642111"/>
          </a:xfrm>
          <a:prstGeom prst="rect">
            <a:avLst/>
          </a:prstGeom>
        </p:spPr>
      </p:pic>
      <p:sp>
        <p:nvSpPr>
          <p:cNvPr id="9" name="Text Placeholder 8"/>
          <p:cNvSpPr>
            <a:spLocks noGrp="1"/>
          </p:cNvSpPr>
          <p:nvPr>
            <p:ph type="body" sz="half" idx="2"/>
          </p:nvPr>
        </p:nvSpPr>
        <p:spPr>
          <a:xfrm>
            <a:off x="1154954" y="2120900"/>
            <a:ext cx="2793158" cy="3903979"/>
          </a:xfrm>
        </p:spPr>
        <p:txBody>
          <a:bodyPr>
            <a:normAutofit fontScale="92500" lnSpcReduction="20000"/>
          </a:bodyPr>
          <a:lstStyle/>
          <a:p>
            <a:r>
              <a:rPr lang="ro-RO" dirty="0"/>
              <a:t>Laserul, prin acțiunea asupra pielii, transferă energia luminoasă conținută în energie termică ce va determina încălzirea intensă a anumitor componente ale pielii denumite generic cromofori </a:t>
            </a:r>
            <a:endParaRPr lang="ro-RO" dirty="0" smtClean="0"/>
          </a:p>
          <a:p>
            <a:r>
              <a:rPr lang="ro-RO" dirty="0"/>
              <a:t>Laserul Nd:YAG, cu o lungime de undă de 1064 nm, acționează predominent asupra hemoglobinei pe care o încalzește brusc determinând, astfel, distrugerea peretelui venos. </a:t>
            </a:r>
            <a:endParaRPr lang="ro-RO" dirty="0" smtClean="0"/>
          </a:p>
          <a:p>
            <a:r>
              <a:rPr lang="ro-RO" dirty="0"/>
              <a:t>Efectul este aproape instantaneu, distrugerea endoteliului dar și a structurilor adiacente fiind urmată de fenomenul de scleroză vasculară și, ulterior, de remodelare, la fel ca în cazul scleroterapiei </a:t>
            </a:r>
          </a:p>
        </p:txBody>
      </p:sp>
      <p:pic>
        <p:nvPicPr>
          <p:cNvPr id="11" name="Picture 10"/>
          <p:cNvPicPr>
            <a:picLocks noChangeAspect="1"/>
          </p:cNvPicPr>
          <p:nvPr/>
        </p:nvPicPr>
        <p:blipFill>
          <a:blip r:embed="rId3"/>
          <a:stretch>
            <a:fillRect/>
          </a:stretch>
        </p:blipFill>
        <p:spPr>
          <a:xfrm>
            <a:off x="5943599" y="3935896"/>
            <a:ext cx="6142667" cy="2439420"/>
          </a:xfrm>
          <a:prstGeom prst="rect">
            <a:avLst/>
          </a:prstGeom>
        </p:spPr>
      </p:pic>
      <p:sp>
        <p:nvSpPr>
          <p:cNvPr id="12" name="Curved Right Arrow 11"/>
          <p:cNvSpPr/>
          <p:nvPr/>
        </p:nvSpPr>
        <p:spPr>
          <a:xfrm>
            <a:off x="5016500" y="2324100"/>
            <a:ext cx="864085" cy="30988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chemeClr val="tx1"/>
              </a:solidFill>
            </a:endParaRPr>
          </a:p>
        </p:txBody>
      </p:sp>
    </p:spTree>
    <p:extLst>
      <p:ext uri="{BB962C8B-B14F-4D97-AF65-F5344CB8AC3E}">
        <p14:creationId xmlns:p14="http://schemas.microsoft.com/office/powerpoint/2010/main" val="3218303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o-RO" dirty="0"/>
              <a:t/>
            </a:r>
            <a:br>
              <a:rPr lang="ro-RO" dirty="0"/>
            </a:br>
            <a:r>
              <a:rPr lang="ro-RO" b="1" i="1" dirty="0"/>
              <a:t>Laser-terapia </a:t>
            </a:r>
            <a:r>
              <a:rPr lang="ro-RO" dirty="0"/>
              <a:t/>
            </a:r>
            <a:br>
              <a:rPr lang="ro-RO" dirty="0"/>
            </a:br>
            <a:endParaRPr lang="ro-RO" dirty="0"/>
          </a:p>
        </p:txBody>
      </p:sp>
      <p:pic>
        <p:nvPicPr>
          <p:cNvPr id="8" name="Picture Placeholder 7"/>
          <p:cNvPicPr>
            <a:picLocks noGrp="1" noChangeAspect="1"/>
          </p:cNvPicPr>
          <p:nvPr>
            <p:ph idx="1"/>
          </p:nvPr>
        </p:nvPicPr>
        <p:blipFill>
          <a:blip r:embed="rId2"/>
          <a:stretch>
            <a:fillRect/>
          </a:stretch>
        </p:blipFill>
        <p:spPr>
          <a:xfrm>
            <a:off x="5760720" y="487391"/>
            <a:ext cx="6266180" cy="2913278"/>
          </a:xfrm>
          <a:prstGeom prst="rect">
            <a:avLst/>
          </a:prstGeom>
        </p:spPr>
      </p:pic>
      <p:sp>
        <p:nvSpPr>
          <p:cNvPr id="11" name="Text Placeholder 10"/>
          <p:cNvSpPr>
            <a:spLocks noGrp="1"/>
          </p:cNvSpPr>
          <p:nvPr>
            <p:ph type="body" sz="half" idx="2"/>
          </p:nvPr>
        </p:nvSpPr>
        <p:spPr/>
        <p:txBody>
          <a:bodyPr/>
          <a:lstStyle/>
          <a:p>
            <a:r>
              <a:rPr lang="ro-RO" dirty="0" smtClean="0"/>
              <a:t>Aspect înainte și după tratamentul cu laser.</a:t>
            </a:r>
            <a:endParaRPr lang="ro-RO" dirty="0"/>
          </a:p>
        </p:txBody>
      </p:sp>
      <p:pic>
        <p:nvPicPr>
          <p:cNvPr id="9" name="Picture 8"/>
          <p:cNvPicPr>
            <a:picLocks noChangeAspect="1"/>
          </p:cNvPicPr>
          <p:nvPr/>
        </p:nvPicPr>
        <p:blipFill>
          <a:blip r:embed="rId3"/>
          <a:stretch>
            <a:fillRect/>
          </a:stretch>
        </p:blipFill>
        <p:spPr>
          <a:xfrm>
            <a:off x="5760720" y="3497710"/>
            <a:ext cx="6266181" cy="3004690"/>
          </a:xfrm>
          <a:prstGeom prst="rect">
            <a:avLst/>
          </a:prstGeom>
        </p:spPr>
      </p:pic>
      <p:sp>
        <p:nvSpPr>
          <p:cNvPr id="12" name="Curved Right Arrow 11"/>
          <p:cNvSpPr/>
          <p:nvPr/>
        </p:nvSpPr>
        <p:spPr>
          <a:xfrm>
            <a:off x="5029200" y="1913128"/>
            <a:ext cx="731520" cy="337007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chemeClr val="tx1"/>
              </a:solidFill>
            </a:endParaRPr>
          </a:p>
        </p:txBody>
      </p:sp>
    </p:spTree>
    <p:extLst>
      <p:ext uri="{BB962C8B-B14F-4D97-AF65-F5344CB8AC3E}">
        <p14:creationId xmlns:p14="http://schemas.microsoft.com/office/powerpoint/2010/main" val="9227944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ro-RO" i="1" dirty="0"/>
              <a:t>Tratamentul preventiv </a:t>
            </a:r>
            <a:endParaRPr lang="ro-RO" dirty="0"/>
          </a:p>
        </p:txBody>
      </p:sp>
      <p:sp>
        <p:nvSpPr>
          <p:cNvPr id="6" name="Content Placeholder 5"/>
          <p:cNvSpPr>
            <a:spLocks noGrp="1"/>
          </p:cNvSpPr>
          <p:nvPr>
            <p:ph idx="1"/>
          </p:nvPr>
        </p:nvSpPr>
        <p:spPr/>
        <p:txBody>
          <a:bodyPr>
            <a:normAutofit lnSpcReduction="10000"/>
          </a:bodyPr>
          <a:lstStyle/>
          <a:p>
            <a:r>
              <a:rPr lang="ro-RO" dirty="0"/>
              <a:t>Boala venoasă este progresivă și ireversibilă, de aceea pacienții trebuie educați cu privire la nevoia de suport continuu hemodinamic chiar după ce ulcerul s-a vindecat </a:t>
            </a:r>
            <a:endParaRPr lang="ro-RO" dirty="0" smtClean="0"/>
          </a:p>
          <a:p>
            <a:r>
              <a:rPr lang="ro-RO" dirty="0"/>
              <a:t>Odată ce la un pacient se dezvoltă tromboză venoasă, ciorapii de compresie elastică sunt singura metodă dovedită de reducere a riscului de sindrom postrombotic </a:t>
            </a:r>
            <a:endParaRPr lang="ro-RO" dirty="0" smtClean="0"/>
          </a:p>
          <a:p>
            <a:r>
              <a:rPr lang="ro-RO" dirty="0"/>
              <a:t>Insuficiența valvulară se poate dezvolta în timpul sarcinii. Prin urmare, utilizarea de ciorapi compresivi pe întreaga durată a sarcinii, deși nu este dovedită, poate fi recomandată </a:t>
            </a:r>
            <a:endParaRPr lang="ro-RO" dirty="0" smtClean="0"/>
          </a:p>
          <a:p>
            <a:r>
              <a:rPr lang="ro-RO" dirty="0"/>
              <a:t>Deasemenea, ciorapii compresivi trebuie utilizați și pentru cei cu profesii ce presupun ortostatism prelungit sau perioade lungi de imobilitate </a:t>
            </a:r>
          </a:p>
        </p:txBody>
      </p:sp>
    </p:spTree>
    <p:extLst>
      <p:ext uri="{BB962C8B-B14F-4D97-AF65-F5344CB8AC3E}">
        <p14:creationId xmlns:p14="http://schemas.microsoft.com/office/powerpoint/2010/main" val="22173234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54954" y="635000"/>
            <a:ext cx="2793158" cy="5389879"/>
          </a:xfrm>
        </p:spPr>
        <p:txBody>
          <a:bodyPr/>
          <a:lstStyle/>
          <a:p>
            <a:pPr marL="285750" indent="-285750">
              <a:buFont typeface="Wingdings" panose="05000000000000000000" pitchFamily="2" charset="2"/>
              <a:buChar char="v"/>
            </a:pPr>
            <a:r>
              <a:rPr lang="ro-RO" dirty="0"/>
              <a:t>Sângele venos de la nivel cutanat se colectează în sistemul venos superficial, inclusiv venele safene mari și mici și tributarele lor, traversează fascia printr-o serie de vene perforante sau comunicante și umplu sistemul venos profund care este învelit de </a:t>
            </a:r>
            <a:r>
              <a:rPr lang="ro-RO" dirty="0" smtClean="0"/>
              <a:t>mușchi </a:t>
            </a:r>
            <a:endParaRPr lang="ro-RO"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64566811"/>
              </p:ext>
            </p:extLst>
          </p:nvPr>
        </p:nvGraphicFramePr>
        <p:xfrm>
          <a:off x="5781675" y="1447800"/>
          <a:ext cx="51895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4"/>
          <p:cNvGraphicFramePr>
            <a:graphicFrameLocks/>
          </p:cNvGraphicFramePr>
          <p:nvPr>
            <p:extLst>
              <p:ext uri="{D42A27DB-BD31-4B8C-83A1-F6EECF244321}">
                <p14:modId xmlns:p14="http://schemas.microsoft.com/office/powerpoint/2010/main" val="1619940233"/>
              </p:ext>
            </p:extLst>
          </p:nvPr>
        </p:nvGraphicFramePr>
        <p:xfrm>
          <a:off x="431799" y="2895600"/>
          <a:ext cx="4051301" cy="3429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048292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9200" y="1269390"/>
            <a:ext cx="6972300" cy="5093310"/>
          </a:xfrm>
        </p:spPr>
      </p:pic>
      <p:sp>
        <p:nvSpPr>
          <p:cNvPr id="7" name="Title 1"/>
          <p:cNvSpPr>
            <a:spLocks noGrp="1"/>
          </p:cNvSpPr>
          <p:nvPr>
            <p:ph type="body" sz="half" idx="2"/>
          </p:nvPr>
        </p:nvSpPr>
        <p:spPr>
          <a:xfrm>
            <a:off x="1155700" y="939800"/>
            <a:ext cx="2792413" cy="5084763"/>
          </a:xfrm>
        </p:spPr>
        <p:txBody>
          <a:bodyPr/>
          <a:lstStyle/>
          <a:p>
            <a:pPr marL="285750" indent="-285750">
              <a:buFont typeface="Wingdings" panose="05000000000000000000" pitchFamily="2" charset="2"/>
              <a:buChar char="v"/>
            </a:pPr>
            <a:r>
              <a:rPr lang="ro-RO" dirty="0"/>
              <a:t>La toți pacienții cu boală venoasă, există un defect al acestor valve unidirecționale care devin incompetente, permitând refluxul sângelui în sistemul venos ducând, astfel, la apariția de vene dilatate și anume, venele varicoase </a:t>
            </a:r>
            <a:endParaRPr lang="ro-RO" dirty="0" smtClean="0"/>
          </a:p>
          <a:p>
            <a:pPr marL="285750" indent="-285750">
              <a:buFont typeface="Wingdings" panose="05000000000000000000" pitchFamily="2" charset="2"/>
              <a:buChar char="v"/>
            </a:pPr>
            <a:r>
              <a:rPr lang="ro-RO" dirty="0"/>
              <a:t>Cea mai frecventă cauză de insuficiență valvulară venoasă este </a:t>
            </a:r>
            <a:r>
              <a:rPr lang="ro-RO" i="1" dirty="0"/>
              <a:t>tromboza </a:t>
            </a:r>
            <a:endParaRPr lang="ro-RO" i="1" dirty="0" smtClean="0"/>
          </a:p>
          <a:p>
            <a:pPr marL="285750" indent="-285750">
              <a:buFont typeface="Wingdings" panose="05000000000000000000" pitchFamily="2" charset="2"/>
              <a:buChar char="v"/>
            </a:pPr>
            <a:r>
              <a:rPr lang="ro-RO" dirty="0"/>
              <a:t>Insuficiența pompei musculare a gambei după tromboza venoasă profundă este, adesea, denumită </a:t>
            </a:r>
            <a:r>
              <a:rPr lang="ro-RO" i="1" dirty="0"/>
              <a:t>sindrom postflebitic </a:t>
            </a:r>
            <a:endParaRPr lang="ro-RO" dirty="0"/>
          </a:p>
        </p:txBody>
      </p:sp>
    </p:spTree>
    <p:extLst>
      <p:ext uri="{BB962C8B-B14F-4D97-AF65-F5344CB8AC3E}">
        <p14:creationId xmlns:p14="http://schemas.microsoft.com/office/powerpoint/2010/main" val="6348305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202165905"/>
              </p:ext>
            </p:extLst>
          </p:nvPr>
        </p:nvGraphicFramePr>
        <p:xfrm>
          <a:off x="5426074" y="2095500"/>
          <a:ext cx="6346825" cy="4660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sz="half" idx="2"/>
          </p:nvPr>
        </p:nvSpPr>
        <p:spPr>
          <a:xfrm>
            <a:off x="1154954" y="2362200"/>
            <a:ext cx="2793158" cy="3662679"/>
          </a:xfrm>
        </p:spPr>
        <p:txBody>
          <a:bodyPr/>
          <a:lstStyle/>
          <a:p>
            <a:pPr marL="285750" indent="-285750">
              <a:buFont typeface="Wingdings" panose="05000000000000000000" pitchFamily="2" charset="2"/>
              <a:buChar char="v"/>
            </a:pPr>
            <a:r>
              <a:rPr lang="ro-RO" dirty="0"/>
              <a:t>Indiferent de mecanismul prin care se instalează staza venoasă, ea produce </a:t>
            </a:r>
            <a:r>
              <a:rPr lang="ro-RO" i="1" dirty="0"/>
              <a:t>tulburări ale microcirculaţiei locale </a:t>
            </a:r>
            <a:r>
              <a:rPr lang="ro-RO" dirty="0"/>
              <a:t>urmate de alterări ale structurilor vasculare cu consecinţe trofice cutanate </a:t>
            </a:r>
          </a:p>
        </p:txBody>
      </p:sp>
      <p:graphicFrame>
        <p:nvGraphicFramePr>
          <p:cNvPr id="6" name="Content Placeholder 4"/>
          <p:cNvGraphicFramePr>
            <a:graphicFrameLocks/>
          </p:cNvGraphicFramePr>
          <p:nvPr>
            <p:extLst>
              <p:ext uri="{D42A27DB-BD31-4B8C-83A1-F6EECF244321}">
                <p14:modId xmlns:p14="http://schemas.microsoft.com/office/powerpoint/2010/main" val="4132657570"/>
              </p:ext>
            </p:extLst>
          </p:nvPr>
        </p:nvGraphicFramePr>
        <p:xfrm>
          <a:off x="5426074" y="419100"/>
          <a:ext cx="5189538" cy="14859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99769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67129034"/>
              </p:ext>
            </p:extLst>
          </p:nvPr>
        </p:nvGraphicFramePr>
        <p:xfrm>
          <a:off x="5092700" y="533400"/>
          <a:ext cx="7099300" cy="1028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sz="half" idx="2"/>
          </p:nvPr>
        </p:nvSpPr>
        <p:spPr>
          <a:xfrm>
            <a:off x="1154954" y="1104900"/>
            <a:ext cx="2793158" cy="4919979"/>
          </a:xfrm>
        </p:spPr>
        <p:txBody>
          <a:bodyPr/>
          <a:lstStyle/>
          <a:p>
            <a:pPr marL="285750" indent="-285750">
              <a:buFont typeface="Wingdings" panose="05000000000000000000" pitchFamily="2" charset="2"/>
              <a:buChar char="v"/>
            </a:pPr>
            <a:r>
              <a:rPr lang="ro-RO" dirty="0"/>
              <a:t>Ulterior, apar procese de hipoxie tisulară care perturbă metabolismele locale cu eliberare de substanţe biologic active </a:t>
            </a:r>
          </a:p>
          <a:p>
            <a:pPr marL="285750" indent="-285750">
              <a:buFont typeface="Wingdings" panose="05000000000000000000" pitchFamily="2" charset="2"/>
              <a:buChar char="v"/>
            </a:pPr>
            <a:r>
              <a:rPr lang="ro-RO" dirty="0" smtClean="0"/>
              <a:t>Edemul </a:t>
            </a:r>
            <a:r>
              <a:rPr lang="ro-RO" dirty="0"/>
              <a:t>devine permanent, secundar presiunii intravasculare crescute, a transvazării şi a alterării în timp a capilarelor care se </a:t>
            </a:r>
            <a:r>
              <a:rPr lang="ro-RO" dirty="0" smtClean="0"/>
              <a:t>rup</a:t>
            </a:r>
            <a:endParaRPr lang="ro-RO"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61425" y="1663700"/>
            <a:ext cx="2619375" cy="4696141"/>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92700" y="1663700"/>
            <a:ext cx="3416300" cy="4696141"/>
          </a:xfrm>
          <a:prstGeom prst="rect">
            <a:avLst/>
          </a:prstGeom>
        </p:spPr>
      </p:pic>
    </p:spTree>
    <p:extLst>
      <p:ext uri="{BB962C8B-B14F-4D97-AF65-F5344CB8AC3E}">
        <p14:creationId xmlns:p14="http://schemas.microsoft.com/office/powerpoint/2010/main" val="10899089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91100" y="558801"/>
            <a:ext cx="4419600" cy="5156200"/>
          </a:xfrm>
        </p:spPr>
      </p:pic>
      <p:sp>
        <p:nvSpPr>
          <p:cNvPr id="4" name="Text Placeholder 3"/>
          <p:cNvSpPr>
            <a:spLocks noGrp="1"/>
          </p:cNvSpPr>
          <p:nvPr>
            <p:ph type="body" sz="half" idx="2"/>
          </p:nvPr>
        </p:nvSpPr>
        <p:spPr>
          <a:xfrm>
            <a:off x="1154954" y="787400"/>
            <a:ext cx="2793158" cy="5237479"/>
          </a:xfrm>
        </p:spPr>
        <p:txBody>
          <a:bodyPr>
            <a:normAutofit/>
          </a:bodyPr>
          <a:lstStyle/>
          <a:p>
            <a:pPr marL="285750" indent="-285750">
              <a:buFont typeface="Wingdings" panose="05000000000000000000" pitchFamily="2" charset="2"/>
              <a:buChar char="v"/>
            </a:pPr>
            <a:r>
              <a:rPr lang="ro-RO" dirty="0"/>
              <a:t>Ulterior rupturilor pereţilor vasculari, hematiile sunt extravazate în spaţiul perivascular proces evidențiat clinic prin instituirea </a:t>
            </a:r>
            <a:r>
              <a:rPr lang="ro-RO" i="1" dirty="0"/>
              <a:t>angiodermitei purpurice </a:t>
            </a:r>
            <a:endParaRPr lang="ro-RO" i="1" dirty="0" smtClean="0"/>
          </a:p>
          <a:p>
            <a:pPr marL="285750" indent="-285750">
              <a:buFont typeface="Wingdings" panose="05000000000000000000" pitchFamily="2" charset="2"/>
              <a:buChar char="v"/>
            </a:pPr>
            <a:r>
              <a:rPr lang="ro-RO" dirty="0"/>
              <a:t>Simultan, se organizează procesul de capilarită tromboeritrocitară ca urmare a formării de trombi ce obstruează complet capilarele </a:t>
            </a:r>
            <a:endParaRPr lang="ro-RO" i="1" dirty="0" smtClean="0"/>
          </a:p>
          <a:p>
            <a:pPr marL="285750" indent="-285750">
              <a:buFont typeface="Wingdings" panose="05000000000000000000" pitchFamily="2" charset="2"/>
              <a:buChar char="v"/>
            </a:pPr>
            <a:r>
              <a:rPr lang="ro-RO" dirty="0"/>
              <a:t>Când trombozele capilare se organizează insidios, clinic se instalează o scleroză difuză sau microscleroze punctiforme ce dau naştere leziunilor denumite </a:t>
            </a:r>
            <a:r>
              <a:rPr lang="ro-RO" i="1" dirty="0"/>
              <a:t>“atrofie albă Milian</a:t>
            </a:r>
            <a:r>
              <a:rPr lang="ro-RO" i="1" dirty="0" smtClean="0"/>
              <a:t>”</a:t>
            </a:r>
            <a:endParaRPr lang="ro-RO"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3900" y="558801"/>
            <a:ext cx="2336800" cy="5156200"/>
          </a:xfrm>
          <a:prstGeom prst="rect">
            <a:avLst/>
          </a:prstGeom>
        </p:spPr>
      </p:pic>
      <p:graphicFrame>
        <p:nvGraphicFramePr>
          <p:cNvPr id="7" name="Content Placeholder 7"/>
          <p:cNvGraphicFramePr>
            <a:graphicFrameLocks/>
          </p:cNvGraphicFramePr>
          <p:nvPr>
            <p:extLst>
              <p:ext uri="{D42A27DB-BD31-4B8C-83A1-F6EECF244321}">
                <p14:modId xmlns:p14="http://schemas.microsoft.com/office/powerpoint/2010/main" val="479964173"/>
              </p:ext>
            </p:extLst>
          </p:nvPr>
        </p:nvGraphicFramePr>
        <p:xfrm>
          <a:off x="4991100" y="5715001"/>
          <a:ext cx="6959600" cy="8509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526844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1154954" y="723900"/>
            <a:ext cx="2793158" cy="5300979"/>
          </a:xfrm>
        </p:spPr>
        <p:txBody>
          <a:bodyPr>
            <a:normAutofit lnSpcReduction="10000"/>
          </a:bodyPr>
          <a:lstStyle/>
          <a:p>
            <a:pPr marL="285750" indent="-285750">
              <a:buFont typeface="Wingdings" panose="05000000000000000000" pitchFamily="2" charset="2"/>
              <a:buChar char="v"/>
            </a:pPr>
            <a:r>
              <a:rPr lang="ro-RO" dirty="0"/>
              <a:t>Odată cu plasma, în spaţiul pericapilar trec şi proteinele a căror prezenţă stimulează proliferarea fibroblaştilor ce duce la o hipertrofie conjunctivă locală iar, clinic, apare </a:t>
            </a:r>
            <a:r>
              <a:rPr lang="ro-RO" i="1" dirty="0"/>
              <a:t>angiodermita sclerodermiformă </a:t>
            </a:r>
            <a:endParaRPr lang="ro-RO" i="1" dirty="0" smtClean="0"/>
          </a:p>
          <a:p>
            <a:pPr marL="285750" indent="-285750">
              <a:buFont typeface="Wingdings" panose="05000000000000000000" pitchFamily="2" charset="2"/>
              <a:buChar char="v"/>
            </a:pPr>
            <a:r>
              <a:rPr lang="ro-RO" dirty="0"/>
              <a:t>Pe fondul tulburărilor trofice se grefează procese infecţioase şi reacţii eczematiforme, care vor contribui la instalarea </a:t>
            </a:r>
            <a:r>
              <a:rPr lang="ro-RO" i="1" dirty="0"/>
              <a:t>ulcerului de gambă </a:t>
            </a:r>
            <a:endParaRPr lang="ro-RO" i="1" dirty="0" smtClean="0"/>
          </a:p>
          <a:p>
            <a:pPr marL="285750" indent="-285750">
              <a:buFont typeface="Wingdings" panose="05000000000000000000" pitchFamily="2" charset="2"/>
              <a:buChar char="v"/>
            </a:pPr>
            <a:r>
              <a:rPr lang="ro-RO" dirty="0"/>
              <a:t>Staza venoasă se asociază şi cu </a:t>
            </a:r>
            <a:r>
              <a:rPr lang="ro-RO" i="1" dirty="0"/>
              <a:t>modificări ale circulaţiei arteriale </a:t>
            </a:r>
            <a:r>
              <a:rPr lang="ro-RO" dirty="0"/>
              <a:t>prezente în 10- 30% din cazuri </a:t>
            </a:r>
            <a:endParaRPr lang="ro-RO" dirty="0" smtClean="0"/>
          </a:p>
          <a:p>
            <a:pPr marL="285750" indent="-285750">
              <a:buFont typeface="Wingdings" panose="05000000000000000000" pitchFamily="2" charset="2"/>
              <a:buChar char="v"/>
            </a:pPr>
            <a:r>
              <a:rPr lang="ro-RO" dirty="0"/>
              <a:t>În paralel este </a:t>
            </a:r>
            <a:r>
              <a:rPr lang="ro-RO" i="1" dirty="0"/>
              <a:t>implicată şi circulaţia limfatică </a:t>
            </a:r>
            <a:endParaRPr lang="ro-RO"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41601" y="1066800"/>
            <a:ext cx="7161499" cy="5283200"/>
          </a:xfrm>
        </p:spPr>
      </p:pic>
    </p:spTree>
    <p:extLst>
      <p:ext uri="{BB962C8B-B14F-4D97-AF65-F5344CB8AC3E}">
        <p14:creationId xmlns:p14="http://schemas.microsoft.com/office/powerpoint/2010/main" val="2921088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b="1" dirty="0"/>
              <a:t>Tablou clinic </a:t>
            </a:r>
            <a:endParaRPr lang="ro-RO"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0239793"/>
              </p:ext>
            </p:extLst>
          </p:nvPr>
        </p:nvGraphicFramePr>
        <p:xfrm>
          <a:off x="5003800" y="1447800"/>
          <a:ext cx="6883399"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sz="half" idx="2"/>
          </p:nvPr>
        </p:nvSpPr>
        <p:spPr/>
        <p:txBody>
          <a:bodyPr/>
          <a:lstStyle/>
          <a:p>
            <a:r>
              <a:rPr lang="ro-RO" dirty="0"/>
              <a:t>Manifestările clinice ale IVC sunt variate şi polimorfe îmbrăcând următoarele aspecte </a:t>
            </a:r>
          </a:p>
        </p:txBody>
      </p:sp>
    </p:spTree>
    <p:extLst>
      <p:ext uri="{BB962C8B-B14F-4D97-AF65-F5344CB8AC3E}">
        <p14:creationId xmlns:p14="http://schemas.microsoft.com/office/powerpoint/2010/main" val="237364476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409</TotalTime>
  <Words>1675</Words>
  <Application>Microsoft Office PowerPoint</Application>
  <PresentationFormat>Widescreen</PresentationFormat>
  <Paragraphs>166</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Century Gothic</vt:lpstr>
      <vt:lpstr>Wingdings</vt:lpstr>
      <vt:lpstr>Wingdings 3</vt:lpstr>
      <vt:lpstr>Ion Boardroom</vt:lpstr>
      <vt:lpstr>INSUFICIENŢA VENOASĂ CRONICĂ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Tablou clinic </vt:lpstr>
      <vt:lpstr>PowerPoint Presentation</vt:lpstr>
      <vt:lpstr>PowerPoint Presentation</vt:lpstr>
      <vt:lpstr>PowerPoint Presentation</vt:lpstr>
      <vt:lpstr>PowerPoint Presentation</vt:lpstr>
      <vt:lpstr>Clasificarea bolii venoase cronice </vt:lpstr>
      <vt:lpstr>PowerPoint Presentation</vt:lpstr>
      <vt:lpstr>PowerPoint Presentation</vt:lpstr>
      <vt:lpstr>Complicații </vt:lpstr>
      <vt:lpstr>Tratamentul </vt:lpstr>
      <vt:lpstr>Tratamentul local </vt:lpstr>
      <vt:lpstr>Tratamentul general </vt:lpstr>
      <vt:lpstr>Scleroterapia</vt:lpstr>
      <vt:lpstr>Scleroterapia</vt:lpstr>
      <vt:lpstr> Laser-terapia  </vt:lpstr>
      <vt:lpstr> Laser-terapia  </vt:lpstr>
      <vt:lpstr>Tratamentul preventiv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INSUFICIENŢA VENOASĂ CRONICĂ</dc:title>
  <dc:creator>DODO</dc:creator>
  <cp:lastModifiedBy>DODO</cp:lastModifiedBy>
  <cp:revision>18</cp:revision>
  <dcterms:created xsi:type="dcterms:W3CDTF">2020-11-18T13:10:13Z</dcterms:created>
  <dcterms:modified xsi:type="dcterms:W3CDTF">2020-11-21T20:04:20Z</dcterms:modified>
</cp:coreProperties>
</file>